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4" r:id="rId5"/>
    <p:sldId id="265" r:id="rId6"/>
    <p:sldId id="266" r:id="rId7"/>
    <p:sldId id="267" r:id="rId8"/>
    <p:sldId id="268" r:id="rId9"/>
    <p:sldId id="269" r:id="rId10"/>
    <p:sldId id="260" r:id="rId11"/>
    <p:sldId id="270" r:id="rId12"/>
    <p:sldId id="271" r:id="rId13"/>
    <p:sldId id="272" r:id="rId14"/>
    <p:sldId id="273" r:id="rId15"/>
    <p:sldId id="261" r:id="rId16"/>
    <p:sldId id="274" r:id="rId17"/>
    <p:sldId id="275" r:id="rId18"/>
    <p:sldId id="276" r:id="rId19"/>
    <p:sldId id="262" r:id="rId20"/>
    <p:sldId id="277" r:id="rId21"/>
    <p:sldId id="278" r:id="rId22"/>
    <p:sldId id="279" r:id="rId23"/>
    <p:sldId id="280" r:id="rId24"/>
    <p:sldId id="263" r:id="rId25"/>
    <p:sldId id="282" r:id="rId26"/>
    <p:sldId id="283" r:id="rId27"/>
  </p:sldIdLst>
  <p:sldSz cx="9144000" cy="5143500" type="screen16x9"/>
  <p:notesSz cx="6858000" cy="9144000"/>
  <p:custDataLst>
    <p:tags r:id="rId28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3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41" d="100"/>
          <a:sy n="141" d="100"/>
        </p:scale>
        <p:origin x="120" y="2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al__ma_Sayfas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al__ma_Sayfas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al__ma_Sayfas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al__ma_Sayfas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al__ma_Sayfas_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al__ma_Sayfas_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Sheet1!$A$1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00A39A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F60-484B-96BF-D0A8388C5CE6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  <a:alpha val="6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F60-484B-96BF-D0A8388C5CE6}"/>
              </c:ext>
            </c:extLst>
          </c:dPt>
          <c:val>
            <c:numRef>
              <c:f>Sheet1!$A$2:$A$3</c:f>
              <c:numCache>
                <c:formatCode>0%</c:formatCode>
                <c:ptCount val="2"/>
                <c:pt idx="0">
                  <c:v>0.55000000000000004</c:v>
                </c:pt>
                <c:pt idx="1">
                  <c:v>0.45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F60-484B-96BF-D0A8388C5C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tr-T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Sheet1!$A$1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00A39A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B12-4879-9A53-7E3537B4EB9B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  <a:alpha val="6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B12-4879-9A53-7E3537B4EB9B}"/>
              </c:ext>
            </c:extLst>
          </c:dPt>
          <c:val>
            <c:numRef>
              <c:f>Sheet1!$A$2:$A$3</c:f>
              <c:numCache>
                <c:formatCode>0%</c:formatCode>
                <c:ptCount val="2"/>
                <c:pt idx="0">
                  <c:v>0.35</c:v>
                </c:pt>
                <c:pt idx="1">
                  <c:v>0.65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B12-4879-9A53-7E3537B4EB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tr-T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Sheet1!$A$1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00A39A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5DC-4568-8465-2A9B0AF23646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  <a:alpha val="6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5DC-4568-8465-2A9B0AF23646}"/>
              </c:ext>
            </c:extLst>
          </c:dPt>
          <c:val>
            <c:numRef>
              <c:f>Sheet1!$A$2:$A$3</c:f>
              <c:numCache>
                <c:formatCode>0%</c:formatCode>
                <c:ptCount val="2"/>
                <c:pt idx="0">
                  <c:v>0.21</c:v>
                </c:pt>
                <c:pt idx="1">
                  <c:v>0.79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5DC-4568-8465-2A9B0AF236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tr-T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Sheet1!$A$1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00A39A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E9B-4EFF-B520-1AE405C0761C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  <a:alpha val="6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E9B-4EFF-B520-1AE405C0761C}"/>
              </c:ext>
            </c:extLst>
          </c:dPt>
          <c:val>
            <c:numRef>
              <c:f>Sheet1!$A$2:$A$3</c:f>
              <c:numCache>
                <c:formatCode>0%</c:formatCode>
                <c:ptCount val="2"/>
                <c:pt idx="0">
                  <c:v>0.42</c:v>
                </c:pt>
                <c:pt idx="1">
                  <c:v>0.57999999999999996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E9B-4EFF-B520-1AE405C076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tr-T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Sheet1!$A$1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00A39A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802-4B7A-A5C1-B5FBD762C49E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  <a:alpha val="6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802-4B7A-A5C1-B5FBD762C49E}"/>
              </c:ext>
            </c:extLst>
          </c:dPt>
          <c:val>
            <c:numRef>
              <c:f>Sheet1!$A$2:$A$3</c:f>
              <c:numCache>
                <c:formatCode>0%</c:formatCode>
                <c:ptCount val="2"/>
                <c:pt idx="0">
                  <c:v>0.94</c:v>
                </c:pt>
                <c:pt idx="1">
                  <c:v>0.06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802-4B7A-A5C1-B5FBD762C4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tr-T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Sheet1!$A$1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00A39A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E3E-4201-91B9-6E1D37297601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  <a:alpha val="6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E3E-4201-91B9-6E1D37297601}"/>
              </c:ext>
            </c:extLst>
          </c:dPt>
          <c:val>
            <c:numRef>
              <c:f>Sheet1!$A$2:$A$3</c:f>
              <c:numCache>
                <c:formatCode>0%</c:formatCode>
                <c:ptCount val="2"/>
                <c:pt idx="0">
                  <c:v>0.89</c:v>
                </c:pt>
                <c:pt idx="1">
                  <c:v>0.11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E3E-4201-91B9-6E1D372976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tr-T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6" y="1546"/>
            <a:ext cx="9138506" cy="5140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16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 smtClean="0"/>
              <a:t>Freepptbackgrounds.net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4232-AE86-486D-8F87-DAD43483976F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1A6D8-B54A-4AA5-9834-DE224B57CE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891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tr-TR" altLang="zh-CN" dirty="0" smtClean="0"/>
              <a:t>Freepptbackgrounds.net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4232-AE86-486D-8F87-DAD43483976F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1A6D8-B54A-4AA5-9834-DE224B57CE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2659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2747" y="1546"/>
            <a:ext cx="9138505" cy="5140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580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6" y="1545"/>
            <a:ext cx="9138506" cy="5140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804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1191" y="0"/>
            <a:ext cx="9142810" cy="5143500"/>
          </a:xfrm>
          <a:prstGeom prst="rect">
            <a:avLst/>
          </a:prstGeom>
          <a:pattFill prst="ltHorz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013"/>
          </a:p>
        </p:txBody>
      </p:sp>
      <p:grpSp>
        <p:nvGrpSpPr>
          <p:cNvPr id="9" name="组合 8"/>
          <p:cNvGrpSpPr/>
          <p:nvPr userDrawn="1"/>
        </p:nvGrpSpPr>
        <p:grpSpPr>
          <a:xfrm>
            <a:off x="772030" y="310326"/>
            <a:ext cx="126294" cy="12629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24000"/>
              </a:prstClr>
            </a:outerShdw>
          </a:effectLst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>
                <a:solidFill>
                  <a:schemeClr val="tx1"/>
                </a:solidFill>
                <a:ea typeface="微软雅黑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92109" y="760409"/>
              <a:ext cx="3825870" cy="3825870"/>
            </a:xfrm>
            <a:prstGeom prst="ellipse">
              <a:avLst/>
            </a:prstGeom>
            <a:solidFill>
              <a:srgbClr val="00A3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>
                <a:ea typeface="微软雅黑" pitchFamily="34" charset="-122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93527" y="549574"/>
            <a:ext cx="82274" cy="8227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24000"/>
              </a:prstClr>
            </a:outerShdw>
          </a:effectLst>
        </p:grpSpPr>
        <p:sp>
          <p:nvSpPr>
            <p:cNvPr id="13" name="同心圆 1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>
                <a:solidFill>
                  <a:schemeClr val="tx1"/>
                </a:solidFill>
                <a:ea typeface="微软雅黑" pitchFamily="34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92109" y="760409"/>
              <a:ext cx="3825870" cy="382587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>
                <a:ea typeface="微软雅黑" pitchFamily="34" charset="-122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489922" y="428330"/>
            <a:ext cx="374058" cy="3740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24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>
                <a:solidFill>
                  <a:schemeClr val="tx1"/>
                </a:solidFill>
                <a:ea typeface="微软雅黑" pitchFamily="34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00" y="760400"/>
              <a:ext cx="3825879" cy="3825879"/>
            </a:xfrm>
            <a:prstGeom prst="ellipse">
              <a:avLst/>
            </a:prstGeom>
            <a:solidFill>
              <a:srgbClr val="00A3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1702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6199866" y="292489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tr-TR" altLang="zh-CN" dirty="0" smtClean="0"/>
              <a:t>Freepptbackgrounds.net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4232-AE86-486D-8F87-DAD43483976F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1A6D8-B54A-4AA5-9834-DE224B57CE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2659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 smtClean="0"/>
              <a:t>Freepptbackgrounds.net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4232-AE86-486D-8F87-DAD43483976F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1A6D8-B54A-4AA5-9834-DE224B57CE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5170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4232-AE86-486D-8F87-DAD43483976F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1A6D8-B54A-4AA5-9834-DE224B57CE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4534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r-TR" altLang="zh-CN" dirty="0" smtClean="0"/>
              <a:t>Freepptbackgrounds.net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4232-AE86-486D-8F87-DAD43483976F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1A6D8-B54A-4AA5-9834-DE224B57CE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7201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r-TR" altLang="zh-CN" dirty="0" smtClean="0"/>
              <a:t>Freepptbackgrounds.net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tr-TR" altLang="zh-CN" dirty="0" smtClean="0"/>
              <a:t>www.freepptbackgrounds.net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4232-AE86-486D-8F87-DAD43483976F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1A6D8-B54A-4AA5-9834-DE224B57CE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5905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altLang="zh-CN" dirty="0" smtClean="0"/>
              <a:t>Freepptbackgrounds.net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94232-AE86-486D-8F87-DAD43483976F}" type="datetimeFigureOut">
              <a:rPr lang="zh-CN" altLang="en-US" smtClean="0"/>
              <a:t>2020/5/20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1A6D8-B54A-4AA5-9834-DE224B57CE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6335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"/>
          <p:cNvSpPr>
            <a:spLocks noChangeArrowheads="1"/>
          </p:cNvSpPr>
          <p:nvPr/>
        </p:nvSpPr>
        <p:spPr bwMode="auto">
          <a:xfrm>
            <a:off x="2432647" y="3628295"/>
            <a:ext cx="439248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tr-TR" altLang="zh-CN" sz="1400" dirty="0">
                <a:solidFill>
                  <a:srgbClr val="00A39A"/>
                </a:solidFill>
                <a:latin typeface="+mj-lt"/>
                <a:ea typeface="微软雅黑" pitchFamily="34" charset="-122"/>
                <a:sym typeface="微软雅黑" pitchFamily="34" charset="-122"/>
              </a:rPr>
              <a:t>www.freepptbackgrounds.net</a:t>
            </a:r>
            <a:endParaRPr lang="zh-CN" altLang="en-US" sz="1400" dirty="0">
              <a:solidFill>
                <a:srgbClr val="00A39A"/>
              </a:solidFill>
              <a:latin typeface="+mj-lt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432647" y="3996270"/>
            <a:ext cx="1677585" cy="244059"/>
            <a:chOff x="1378748" y="2161308"/>
            <a:chExt cx="9577865" cy="1393411"/>
          </a:xfrm>
        </p:grpSpPr>
        <p:grpSp>
          <p:nvGrpSpPr>
            <p:cNvPr id="7" name="组合 6"/>
            <p:cNvGrpSpPr/>
            <p:nvPr/>
          </p:nvGrpSpPr>
          <p:grpSpPr>
            <a:xfrm>
              <a:off x="9411150" y="2161308"/>
              <a:ext cx="1545463" cy="1393411"/>
              <a:chOff x="4965142" y="1355066"/>
              <a:chExt cx="2244910" cy="2024042"/>
            </a:xfrm>
          </p:grpSpPr>
          <p:grpSp>
            <p:nvGrpSpPr>
              <p:cNvPr id="37" name="组合 36"/>
              <p:cNvGrpSpPr/>
              <p:nvPr/>
            </p:nvGrpSpPr>
            <p:grpSpPr>
              <a:xfrm>
                <a:off x="4965142" y="1355066"/>
                <a:ext cx="2244910" cy="2024042"/>
                <a:chOff x="3779784" y="1131590"/>
                <a:chExt cx="1341243" cy="1209282"/>
              </a:xfrm>
              <a:effectLst>
                <a:outerShdw blurRad="279400" dist="177800" dir="8100000" algn="tr" rotWithShape="0">
                  <a:prstClr val="black">
                    <a:alpha val="18000"/>
                  </a:prstClr>
                </a:outerShdw>
              </a:effectLst>
            </p:grpSpPr>
            <p:sp>
              <p:nvSpPr>
                <p:cNvPr id="39" name="Freeform 5"/>
                <p:cNvSpPr>
                  <a:spLocks/>
                </p:cNvSpPr>
                <p:nvPr/>
              </p:nvSpPr>
              <p:spPr bwMode="auto">
                <a:xfrm>
                  <a:off x="3779784" y="1131590"/>
                  <a:ext cx="1341243" cy="120928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lumMod val="95000"/>
                        <a:shade val="67500"/>
                        <a:satMod val="115000"/>
                      </a:srgbClr>
                    </a:gs>
                    <a:gs pos="100000">
                      <a:srgbClr val="FFFFFF">
                        <a:lumMod val="95000"/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latin typeface="+mj-lt"/>
                    <a:ea typeface="微软雅黑" pitchFamily="34" charset="-122"/>
                  </a:endParaRPr>
                </a:p>
              </p:txBody>
            </p:sp>
            <p:sp>
              <p:nvSpPr>
                <p:cNvPr id="40" name="Freeform 5"/>
                <p:cNvSpPr>
                  <a:spLocks/>
                </p:cNvSpPr>
                <p:nvPr/>
              </p:nvSpPr>
              <p:spPr bwMode="auto">
                <a:xfrm>
                  <a:off x="3801563" y="1153419"/>
                  <a:ext cx="1290288" cy="116333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solidFill>
                  <a:srgbClr val="00A39A"/>
                </a:solidFill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latin typeface="+mj-lt"/>
                    <a:ea typeface="微软雅黑" pitchFamily="34" charset="-122"/>
                  </a:endParaRPr>
                </a:p>
              </p:txBody>
            </p:sp>
          </p:grpSp>
          <p:sp>
            <p:nvSpPr>
              <p:cNvPr id="38" name="Freeform 228"/>
              <p:cNvSpPr>
                <a:spLocks noEditPoints="1"/>
              </p:cNvSpPr>
              <p:nvPr/>
            </p:nvSpPr>
            <p:spPr bwMode="auto">
              <a:xfrm>
                <a:off x="5695385" y="1690203"/>
                <a:ext cx="895422" cy="1186622"/>
              </a:xfrm>
              <a:custGeom>
                <a:avLst/>
                <a:gdLst>
                  <a:gd name="T0" fmla="*/ 38 w 52"/>
                  <a:gd name="T1" fmla="*/ 53 h 69"/>
                  <a:gd name="T2" fmla="*/ 32 w 52"/>
                  <a:gd name="T3" fmla="*/ 51 h 69"/>
                  <a:gd name="T4" fmla="*/ 32 w 52"/>
                  <a:gd name="T5" fmla="*/ 51 h 69"/>
                  <a:gd name="T6" fmla="*/ 27 w 52"/>
                  <a:gd name="T7" fmla="*/ 49 h 69"/>
                  <a:gd name="T8" fmla="*/ 15 w 52"/>
                  <a:gd name="T9" fmla="*/ 29 h 69"/>
                  <a:gd name="T10" fmla="*/ 16 w 52"/>
                  <a:gd name="T11" fmla="*/ 23 h 69"/>
                  <a:gd name="T12" fmla="*/ 16 w 52"/>
                  <a:gd name="T13" fmla="*/ 23 h 69"/>
                  <a:gd name="T14" fmla="*/ 18 w 52"/>
                  <a:gd name="T15" fmla="*/ 17 h 69"/>
                  <a:gd name="T16" fmla="*/ 11 w 52"/>
                  <a:gd name="T17" fmla="*/ 6 h 69"/>
                  <a:gd name="T18" fmla="*/ 7 w 52"/>
                  <a:gd name="T19" fmla="*/ 6 h 69"/>
                  <a:gd name="T20" fmla="*/ 1 w 52"/>
                  <a:gd name="T21" fmla="*/ 14 h 69"/>
                  <a:gd name="T22" fmla="*/ 0 w 52"/>
                  <a:gd name="T23" fmla="*/ 21 h 69"/>
                  <a:gd name="T24" fmla="*/ 11 w 52"/>
                  <a:gd name="T25" fmla="*/ 45 h 69"/>
                  <a:gd name="T26" fmla="*/ 26 w 52"/>
                  <a:gd name="T27" fmla="*/ 66 h 69"/>
                  <a:gd name="T28" fmla="*/ 32 w 52"/>
                  <a:gd name="T29" fmla="*/ 68 h 69"/>
                  <a:gd name="T30" fmla="*/ 42 w 52"/>
                  <a:gd name="T31" fmla="*/ 68 h 69"/>
                  <a:gd name="T32" fmla="*/ 44 w 52"/>
                  <a:gd name="T33" fmla="*/ 64 h 69"/>
                  <a:gd name="T34" fmla="*/ 38 w 52"/>
                  <a:gd name="T35" fmla="*/ 53 h 69"/>
                  <a:gd name="T36" fmla="*/ 52 w 52"/>
                  <a:gd name="T37" fmla="*/ 62 h 69"/>
                  <a:gd name="T38" fmla="*/ 44 w 52"/>
                  <a:gd name="T39" fmla="*/ 49 h 69"/>
                  <a:gd name="T40" fmla="*/ 42 w 52"/>
                  <a:gd name="T41" fmla="*/ 48 h 69"/>
                  <a:gd name="T42" fmla="*/ 40 w 52"/>
                  <a:gd name="T43" fmla="*/ 48 h 69"/>
                  <a:gd name="T44" fmla="*/ 39 w 52"/>
                  <a:gd name="T45" fmla="*/ 51 h 69"/>
                  <a:gd name="T46" fmla="*/ 47 w 52"/>
                  <a:gd name="T47" fmla="*/ 64 h 69"/>
                  <a:gd name="T48" fmla="*/ 50 w 52"/>
                  <a:gd name="T49" fmla="*/ 65 h 69"/>
                  <a:gd name="T50" fmla="*/ 51 w 52"/>
                  <a:gd name="T51" fmla="*/ 64 h 69"/>
                  <a:gd name="T52" fmla="*/ 52 w 52"/>
                  <a:gd name="T53" fmla="*/ 62 h 69"/>
                  <a:gd name="T54" fmla="*/ 20 w 52"/>
                  <a:gd name="T55" fmla="*/ 17 h 69"/>
                  <a:gd name="T56" fmla="*/ 23 w 52"/>
                  <a:gd name="T57" fmla="*/ 18 h 69"/>
                  <a:gd name="T58" fmla="*/ 24 w 52"/>
                  <a:gd name="T59" fmla="*/ 17 h 69"/>
                  <a:gd name="T60" fmla="*/ 25 w 52"/>
                  <a:gd name="T61" fmla="*/ 14 h 69"/>
                  <a:gd name="T62" fmla="*/ 17 w 52"/>
                  <a:gd name="T63" fmla="*/ 1 h 69"/>
                  <a:gd name="T64" fmla="*/ 15 w 52"/>
                  <a:gd name="T65" fmla="*/ 0 h 69"/>
                  <a:gd name="T66" fmla="*/ 13 w 52"/>
                  <a:gd name="T67" fmla="*/ 1 h 69"/>
                  <a:gd name="T68" fmla="*/ 13 w 52"/>
                  <a:gd name="T69" fmla="*/ 4 h 69"/>
                  <a:gd name="T70" fmla="*/ 20 w 52"/>
                  <a:gd name="T71" fmla="*/ 1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2" h="69">
                    <a:moveTo>
                      <a:pt x="38" y="53"/>
                    </a:moveTo>
                    <a:cubicBezTo>
                      <a:pt x="37" y="51"/>
                      <a:pt x="34" y="50"/>
                      <a:pt x="32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0" y="52"/>
                      <a:pt x="28" y="51"/>
                      <a:pt x="27" y="4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4" y="27"/>
                      <a:pt x="14" y="24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8" y="22"/>
                      <a:pt x="19" y="19"/>
                      <a:pt x="18" y="17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0" y="4"/>
                      <a:pt x="8" y="4"/>
                      <a:pt x="7" y="6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6"/>
                      <a:pt x="0" y="19"/>
                      <a:pt x="0" y="21"/>
                    </a:cubicBezTo>
                    <a:cubicBezTo>
                      <a:pt x="0" y="21"/>
                      <a:pt x="1" y="28"/>
                      <a:pt x="11" y="45"/>
                    </a:cubicBezTo>
                    <a:cubicBezTo>
                      <a:pt x="20" y="61"/>
                      <a:pt x="26" y="66"/>
                      <a:pt x="26" y="66"/>
                    </a:cubicBezTo>
                    <a:cubicBezTo>
                      <a:pt x="27" y="68"/>
                      <a:pt x="30" y="69"/>
                      <a:pt x="32" y="68"/>
                    </a:cubicBezTo>
                    <a:cubicBezTo>
                      <a:pt x="42" y="68"/>
                      <a:pt x="42" y="68"/>
                      <a:pt x="42" y="68"/>
                    </a:cubicBezTo>
                    <a:cubicBezTo>
                      <a:pt x="44" y="68"/>
                      <a:pt x="45" y="66"/>
                      <a:pt x="44" y="64"/>
                    </a:cubicBezTo>
                    <a:lnTo>
                      <a:pt x="38" y="53"/>
                    </a:lnTo>
                    <a:close/>
                    <a:moveTo>
                      <a:pt x="52" y="62"/>
                    </a:moveTo>
                    <a:cubicBezTo>
                      <a:pt x="44" y="49"/>
                      <a:pt x="44" y="49"/>
                      <a:pt x="44" y="49"/>
                    </a:cubicBezTo>
                    <a:cubicBezTo>
                      <a:pt x="44" y="48"/>
                      <a:pt x="43" y="47"/>
                      <a:pt x="42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39" y="49"/>
                      <a:pt x="39" y="50"/>
                      <a:pt x="39" y="51"/>
                    </a:cubicBezTo>
                    <a:cubicBezTo>
                      <a:pt x="47" y="64"/>
                      <a:pt x="47" y="64"/>
                      <a:pt x="47" y="64"/>
                    </a:cubicBezTo>
                    <a:cubicBezTo>
                      <a:pt x="48" y="65"/>
                      <a:pt x="49" y="65"/>
                      <a:pt x="50" y="65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2" y="64"/>
                      <a:pt x="52" y="62"/>
                      <a:pt x="52" y="62"/>
                    </a:cubicBezTo>
                    <a:close/>
                    <a:moveTo>
                      <a:pt x="20" y="17"/>
                    </a:moveTo>
                    <a:cubicBezTo>
                      <a:pt x="21" y="18"/>
                      <a:pt x="22" y="18"/>
                      <a:pt x="23" y="18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5" y="16"/>
                      <a:pt x="25" y="15"/>
                      <a:pt x="25" y="14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0"/>
                      <a:pt x="16" y="0"/>
                      <a:pt x="15" y="0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2"/>
                      <a:pt x="12" y="3"/>
                      <a:pt x="13" y="4"/>
                    </a:cubicBezTo>
                    <a:lnTo>
                      <a:pt x="20" y="1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8">
                  <a:solidFill>
                    <a:schemeClr val="bg1">
                      <a:lumMod val="95000"/>
                    </a:schemeClr>
                  </a:solidFill>
                  <a:latin typeface="+mj-lt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1378748" y="2161308"/>
              <a:ext cx="1545463" cy="1393411"/>
              <a:chOff x="4464102" y="1356651"/>
              <a:chExt cx="1002180" cy="903579"/>
            </a:xfrm>
          </p:grpSpPr>
          <p:grpSp>
            <p:nvGrpSpPr>
              <p:cNvPr id="33" name="组合 32"/>
              <p:cNvGrpSpPr/>
              <p:nvPr/>
            </p:nvGrpSpPr>
            <p:grpSpPr>
              <a:xfrm>
                <a:off x="4464102" y="1356651"/>
                <a:ext cx="1002180" cy="903579"/>
                <a:chOff x="3779784" y="1131590"/>
                <a:chExt cx="1341243" cy="1209282"/>
              </a:xfrm>
              <a:effectLst>
                <a:outerShdw blurRad="279400" dist="177800" dir="8100000" algn="tr" rotWithShape="0">
                  <a:prstClr val="black">
                    <a:alpha val="18000"/>
                  </a:prstClr>
                </a:outerShdw>
              </a:effectLst>
            </p:grpSpPr>
            <p:sp>
              <p:nvSpPr>
                <p:cNvPr id="35" name="Freeform 5"/>
                <p:cNvSpPr>
                  <a:spLocks/>
                </p:cNvSpPr>
                <p:nvPr/>
              </p:nvSpPr>
              <p:spPr bwMode="auto">
                <a:xfrm>
                  <a:off x="3779784" y="1131590"/>
                  <a:ext cx="1341243" cy="120928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lumMod val="95000"/>
                        <a:shade val="67500"/>
                        <a:satMod val="115000"/>
                      </a:srgbClr>
                    </a:gs>
                    <a:gs pos="100000">
                      <a:srgbClr val="FFFFFF">
                        <a:lumMod val="95000"/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latin typeface="+mj-lt"/>
                    <a:ea typeface="微软雅黑" pitchFamily="34" charset="-122"/>
                  </a:endParaRPr>
                </a:p>
              </p:txBody>
            </p:sp>
            <p:sp>
              <p:nvSpPr>
                <p:cNvPr id="36" name="Freeform 5"/>
                <p:cNvSpPr>
                  <a:spLocks/>
                </p:cNvSpPr>
                <p:nvPr/>
              </p:nvSpPr>
              <p:spPr bwMode="auto">
                <a:xfrm>
                  <a:off x="3801563" y="1153419"/>
                  <a:ext cx="1290288" cy="116333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solidFill>
                  <a:srgbClr val="00A39A"/>
                </a:solidFill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latin typeface="+mj-lt"/>
                    <a:ea typeface="微软雅黑" pitchFamily="34" charset="-122"/>
                  </a:endParaRPr>
                </a:p>
              </p:txBody>
            </p:sp>
          </p:grpSp>
          <p:sp>
            <p:nvSpPr>
              <p:cNvPr id="34" name="KSO_Shape"/>
              <p:cNvSpPr>
                <a:spLocks/>
              </p:cNvSpPr>
              <p:nvPr/>
            </p:nvSpPr>
            <p:spPr bwMode="auto">
              <a:xfrm>
                <a:off x="4640392" y="1547487"/>
                <a:ext cx="597147" cy="410041"/>
              </a:xfrm>
              <a:custGeom>
                <a:avLst/>
                <a:gdLst>
                  <a:gd name="T0" fmla="*/ 2147483646 w 112"/>
                  <a:gd name="T1" fmla="*/ 2147483646 h 77"/>
                  <a:gd name="T2" fmla="*/ 2147483646 w 112"/>
                  <a:gd name="T3" fmla="*/ 2147483646 h 77"/>
                  <a:gd name="T4" fmla="*/ 2147483646 w 112"/>
                  <a:gd name="T5" fmla="*/ 2147483646 h 77"/>
                  <a:gd name="T6" fmla="*/ 2147483646 w 112"/>
                  <a:gd name="T7" fmla="*/ 2147483646 h 77"/>
                  <a:gd name="T8" fmla="*/ 2147483646 w 112"/>
                  <a:gd name="T9" fmla="*/ 2147483646 h 77"/>
                  <a:gd name="T10" fmla="*/ 0 w 112"/>
                  <a:gd name="T11" fmla="*/ 2147483646 h 77"/>
                  <a:gd name="T12" fmla="*/ 2147483646 w 112"/>
                  <a:gd name="T13" fmla="*/ 2147483646 h 77"/>
                  <a:gd name="T14" fmla="*/ 2147483646 w 112"/>
                  <a:gd name="T15" fmla="*/ 2147483646 h 77"/>
                  <a:gd name="T16" fmla="*/ 2147483646 w 112"/>
                  <a:gd name="T17" fmla="*/ 2147483646 h 77"/>
                  <a:gd name="T18" fmla="*/ 2147483646 w 112"/>
                  <a:gd name="T19" fmla="*/ 2147483646 h 77"/>
                  <a:gd name="T20" fmla="*/ 2147483646 w 112"/>
                  <a:gd name="T21" fmla="*/ 2147483646 h 77"/>
                  <a:gd name="T22" fmla="*/ 2147483646 w 112"/>
                  <a:gd name="T23" fmla="*/ 2147483646 h 77"/>
                  <a:gd name="T24" fmla="*/ 2147483646 w 112"/>
                  <a:gd name="T25" fmla="*/ 2147483646 h 77"/>
                  <a:gd name="T26" fmla="*/ 2147483646 w 112"/>
                  <a:gd name="T27" fmla="*/ 2147483646 h 77"/>
                  <a:gd name="T28" fmla="*/ 2147483646 w 112"/>
                  <a:gd name="T29" fmla="*/ 2147483646 h 77"/>
                  <a:gd name="T30" fmla="*/ 2147483646 w 112"/>
                  <a:gd name="T31" fmla="*/ 2147483646 h 77"/>
                  <a:gd name="T32" fmla="*/ 2147483646 w 112"/>
                  <a:gd name="T33" fmla="*/ 2147483646 h 77"/>
                  <a:gd name="T34" fmla="*/ 2147483646 w 112"/>
                  <a:gd name="T35" fmla="*/ 2147483646 h 77"/>
                  <a:gd name="T36" fmla="*/ 2147483646 w 112"/>
                  <a:gd name="T37" fmla="*/ 2147483646 h 77"/>
                  <a:gd name="T38" fmla="*/ 2147483646 w 112"/>
                  <a:gd name="T39" fmla="*/ 2147483646 h 77"/>
                  <a:gd name="T40" fmla="*/ 2147483646 w 112"/>
                  <a:gd name="T41" fmla="*/ 2147483646 h 77"/>
                  <a:gd name="T42" fmla="*/ 2147483646 w 112"/>
                  <a:gd name="T43" fmla="*/ 2147483646 h 77"/>
                  <a:gd name="T44" fmla="*/ 2147483646 w 112"/>
                  <a:gd name="T45" fmla="*/ 2147483646 h 77"/>
                  <a:gd name="T46" fmla="*/ 2147483646 w 112"/>
                  <a:gd name="T47" fmla="*/ 2147483646 h 77"/>
                  <a:gd name="T48" fmla="*/ 2147483646 w 112"/>
                  <a:gd name="T49" fmla="*/ 2147483646 h 77"/>
                  <a:gd name="T50" fmla="*/ 2147483646 w 112"/>
                  <a:gd name="T51" fmla="*/ 2147483646 h 77"/>
                  <a:gd name="T52" fmla="*/ 2147483646 w 112"/>
                  <a:gd name="T53" fmla="*/ 2147483646 h 77"/>
                  <a:gd name="T54" fmla="*/ 2147483646 w 112"/>
                  <a:gd name="T55" fmla="*/ 2147483646 h 77"/>
                  <a:gd name="T56" fmla="*/ 2147483646 w 112"/>
                  <a:gd name="T57" fmla="*/ 2147483646 h 77"/>
                  <a:gd name="T58" fmla="*/ 2147483646 w 112"/>
                  <a:gd name="T59" fmla="*/ 2147483646 h 77"/>
                  <a:gd name="T60" fmla="*/ 2147483646 w 112"/>
                  <a:gd name="T61" fmla="*/ 2147483646 h 77"/>
                  <a:gd name="T62" fmla="*/ 2147483646 w 112"/>
                  <a:gd name="T63" fmla="*/ 2147483646 h 77"/>
                  <a:gd name="T64" fmla="*/ 2147483646 w 112"/>
                  <a:gd name="T65" fmla="*/ 2147483646 h 77"/>
                  <a:gd name="T66" fmla="*/ 2147483646 w 112"/>
                  <a:gd name="T67" fmla="*/ 2147483646 h 77"/>
                  <a:gd name="T68" fmla="*/ 2147483646 w 112"/>
                  <a:gd name="T69" fmla="*/ 2147483646 h 77"/>
                  <a:gd name="T70" fmla="*/ 2147483646 w 112"/>
                  <a:gd name="T71" fmla="*/ 2147483646 h 77"/>
                  <a:gd name="T72" fmla="*/ 2147483646 w 112"/>
                  <a:gd name="T73" fmla="*/ 2147483646 h 77"/>
                  <a:gd name="T74" fmla="*/ 2147483646 w 112"/>
                  <a:gd name="T75" fmla="*/ 2147483646 h 77"/>
                  <a:gd name="T76" fmla="*/ 2147483646 w 112"/>
                  <a:gd name="T77" fmla="*/ 2147483646 h 77"/>
                  <a:gd name="T78" fmla="*/ 2147483646 w 112"/>
                  <a:gd name="T79" fmla="*/ 2147483646 h 77"/>
                  <a:gd name="T80" fmla="*/ 2147483646 w 112"/>
                  <a:gd name="T81" fmla="*/ 2147483646 h 77"/>
                  <a:gd name="T82" fmla="*/ 2147483646 w 112"/>
                  <a:gd name="T83" fmla="*/ 2147483646 h 77"/>
                  <a:gd name="T84" fmla="*/ 2147483646 w 112"/>
                  <a:gd name="T85" fmla="*/ 2147483646 h 77"/>
                  <a:gd name="T86" fmla="*/ 2147483646 w 112"/>
                  <a:gd name="T87" fmla="*/ 2147483646 h 77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112" h="77">
                    <a:moveTo>
                      <a:pt x="56" y="0"/>
                    </a:moveTo>
                    <a:cubicBezTo>
                      <a:pt x="62" y="0"/>
                      <a:pt x="66" y="4"/>
                      <a:pt x="66" y="10"/>
                    </a:cubicBezTo>
                    <a:cubicBezTo>
                      <a:pt x="66" y="15"/>
                      <a:pt x="62" y="20"/>
                      <a:pt x="56" y="20"/>
                    </a:cubicBezTo>
                    <a:cubicBezTo>
                      <a:pt x="51" y="20"/>
                      <a:pt x="46" y="15"/>
                      <a:pt x="46" y="10"/>
                    </a:cubicBezTo>
                    <a:cubicBezTo>
                      <a:pt x="46" y="4"/>
                      <a:pt x="51" y="0"/>
                      <a:pt x="56" y="0"/>
                    </a:cubicBezTo>
                    <a:close/>
                    <a:moveTo>
                      <a:pt x="15" y="49"/>
                    </a:moveTo>
                    <a:cubicBezTo>
                      <a:pt x="15" y="66"/>
                      <a:pt x="15" y="66"/>
                      <a:pt x="15" y="66"/>
                    </a:cubicBezTo>
                    <a:cubicBezTo>
                      <a:pt x="10" y="66"/>
                      <a:pt x="10" y="66"/>
                      <a:pt x="10" y="66"/>
                    </a:cubicBezTo>
                    <a:cubicBezTo>
                      <a:pt x="10" y="52"/>
                      <a:pt x="10" y="52"/>
                      <a:pt x="10" y="52"/>
                    </a:cubicBezTo>
                    <a:cubicBezTo>
                      <a:pt x="9" y="52"/>
                      <a:pt x="9" y="52"/>
                      <a:pt x="9" y="52"/>
                    </a:cubicBezTo>
                    <a:cubicBezTo>
                      <a:pt x="9" y="66"/>
                      <a:pt x="9" y="66"/>
                      <a:pt x="9" y="66"/>
                    </a:cubicBezTo>
                    <a:cubicBezTo>
                      <a:pt x="4" y="66"/>
                      <a:pt x="4" y="66"/>
                      <a:pt x="4" y="66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1"/>
                      <a:pt x="1" y="29"/>
                      <a:pt x="4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30"/>
                      <a:pt x="13" y="30"/>
                      <a:pt x="13" y="31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5" y="49"/>
                      <a:pt x="15" y="49"/>
                      <a:pt x="15" y="49"/>
                    </a:cubicBezTo>
                    <a:close/>
                    <a:moveTo>
                      <a:pt x="10" y="15"/>
                    </a:moveTo>
                    <a:cubicBezTo>
                      <a:pt x="13" y="15"/>
                      <a:pt x="16" y="18"/>
                      <a:pt x="16" y="22"/>
                    </a:cubicBezTo>
                    <a:cubicBezTo>
                      <a:pt x="16" y="23"/>
                      <a:pt x="16" y="24"/>
                      <a:pt x="15" y="25"/>
                    </a:cubicBezTo>
                    <a:cubicBezTo>
                      <a:pt x="15" y="26"/>
                      <a:pt x="15" y="26"/>
                      <a:pt x="14" y="26"/>
                    </a:cubicBezTo>
                    <a:cubicBezTo>
                      <a:pt x="13" y="27"/>
                      <a:pt x="12" y="28"/>
                      <a:pt x="10" y="28"/>
                    </a:cubicBezTo>
                    <a:cubicBezTo>
                      <a:pt x="6" y="28"/>
                      <a:pt x="3" y="25"/>
                      <a:pt x="3" y="22"/>
                    </a:cubicBezTo>
                    <a:cubicBezTo>
                      <a:pt x="3" y="18"/>
                      <a:pt x="6" y="15"/>
                      <a:pt x="10" y="15"/>
                    </a:cubicBezTo>
                    <a:close/>
                    <a:moveTo>
                      <a:pt x="96" y="49"/>
                    </a:moveTo>
                    <a:cubicBezTo>
                      <a:pt x="96" y="66"/>
                      <a:pt x="96" y="66"/>
                      <a:pt x="96" y="66"/>
                    </a:cubicBezTo>
                    <a:cubicBezTo>
                      <a:pt x="101" y="66"/>
                      <a:pt x="101" y="66"/>
                      <a:pt x="101" y="66"/>
                    </a:cubicBezTo>
                    <a:cubicBezTo>
                      <a:pt x="101" y="52"/>
                      <a:pt x="101" y="52"/>
                      <a:pt x="101" y="52"/>
                    </a:cubicBezTo>
                    <a:cubicBezTo>
                      <a:pt x="102" y="52"/>
                      <a:pt x="102" y="52"/>
                      <a:pt x="102" y="52"/>
                    </a:cubicBezTo>
                    <a:cubicBezTo>
                      <a:pt x="102" y="66"/>
                      <a:pt x="102" y="66"/>
                      <a:pt x="102" y="66"/>
                    </a:cubicBezTo>
                    <a:cubicBezTo>
                      <a:pt x="107" y="66"/>
                      <a:pt x="107" y="66"/>
                      <a:pt x="107" y="66"/>
                    </a:cubicBezTo>
                    <a:cubicBezTo>
                      <a:pt x="107" y="49"/>
                      <a:pt x="107" y="49"/>
                      <a:pt x="107" y="49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07" y="37"/>
                      <a:pt x="107" y="37"/>
                      <a:pt x="107" y="37"/>
                    </a:cubicBezTo>
                    <a:cubicBezTo>
                      <a:pt x="107" y="37"/>
                      <a:pt x="107" y="37"/>
                      <a:pt x="107" y="37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12" y="46"/>
                      <a:pt x="112" y="46"/>
                      <a:pt x="112" y="46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2" y="31"/>
                      <a:pt x="110" y="29"/>
                      <a:pt x="107" y="29"/>
                    </a:cubicBezTo>
                    <a:cubicBezTo>
                      <a:pt x="98" y="29"/>
                      <a:pt x="98" y="29"/>
                      <a:pt x="98" y="29"/>
                    </a:cubicBezTo>
                    <a:cubicBezTo>
                      <a:pt x="98" y="30"/>
                      <a:pt x="98" y="30"/>
                      <a:pt x="98" y="31"/>
                    </a:cubicBezTo>
                    <a:cubicBezTo>
                      <a:pt x="98" y="49"/>
                      <a:pt x="98" y="49"/>
                      <a:pt x="98" y="49"/>
                    </a:cubicBezTo>
                    <a:cubicBezTo>
                      <a:pt x="96" y="49"/>
                      <a:pt x="96" y="49"/>
                      <a:pt x="96" y="49"/>
                    </a:cubicBezTo>
                    <a:close/>
                    <a:moveTo>
                      <a:pt x="101" y="15"/>
                    </a:moveTo>
                    <a:cubicBezTo>
                      <a:pt x="98" y="15"/>
                      <a:pt x="95" y="18"/>
                      <a:pt x="95" y="22"/>
                    </a:cubicBezTo>
                    <a:cubicBezTo>
                      <a:pt x="95" y="23"/>
                      <a:pt x="95" y="24"/>
                      <a:pt x="96" y="25"/>
                    </a:cubicBezTo>
                    <a:cubicBezTo>
                      <a:pt x="96" y="26"/>
                      <a:pt x="97" y="26"/>
                      <a:pt x="97" y="26"/>
                    </a:cubicBezTo>
                    <a:cubicBezTo>
                      <a:pt x="98" y="27"/>
                      <a:pt x="100" y="28"/>
                      <a:pt x="101" y="28"/>
                    </a:cubicBezTo>
                    <a:cubicBezTo>
                      <a:pt x="105" y="28"/>
                      <a:pt x="108" y="25"/>
                      <a:pt x="108" y="22"/>
                    </a:cubicBezTo>
                    <a:cubicBezTo>
                      <a:pt x="108" y="18"/>
                      <a:pt x="105" y="15"/>
                      <a:pt x="101" y="15"/>
                    </a:cubicBezTo>
                    <a:close/>
                    <a:moveTo>
                      <a:pt x="75" y="51"/>
                    </a:moveTo>
                    <a:cubicBezTo>
                      <a:pt x="75" y="72"/>
                      <a:pt x="75" y="72"/>
                      <a:pt x="75" y="72"/>
                    </a:cubicBezTo>
                    <a:cubicBezTo>
                      <a:pt x="80" y="72"/>
                      <a:pt x="80" y="72"/>
                      <a:pt x="80" y="72"/>
                    </a:cubicBezTo>
                    <a:cubicBezTo>
                      <a:pt x="80" y="54"/>
                      <a:pt x="80" y="54"/>
                      <a:pt x="80" y="54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82" y="72"/>
                      <a:pt x="82" y="72"/>
                      <a:pt x="82" y="72"/>
                    </a:cubicBezTo>
                    <a:cubicBezTo>
                      <a:pt x="87" y="72"/>
                      <a:pt x="87" y="72"/>
                      <a:pt x="87" y="72"/>
                    </a:cubicBezTo>
                    <a:cubicBezTo>
                      <a:pt x="87" y="51"/>
                      <a:pt x="87" y="51"/>
                      <a:pt x="87" y="51"/>
                    </a:cubicBezTo>
                    <a:cubicBezTo>
                      <a:pt x="87" y="47"/>
                      <a:pt x="87" y="47"/>
                      <a:pt x="87" y="47"/>
                    </a:cubicBezTo>
                    <a:cubicBezTo>
                      <a:pt x="87" y="36"/>
                      <a:pt x="87" y="36"/>
                      <a:pt x="87" y="36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88" y="47"/>
                      <a:pt x="88" y="47"/>
                      <a:pt x="88" y="47"/>
                    </a:cubicBezTo>
                    <a:cubicBezTo>
                      <a:pt x="94" y="47"/>
                      <a:pt x="94" y="47"/>
                      <a:pt x="94" y="47"/>
                    </a:cubicBezTo>
                    <a:cubicBezTo>
                      <a:pt x="94" y="31"/>
                      <a:pt x="94" y="31"/>
                      <a:pt x="94" y="31"/>
                    </a:cubicBezTo>
                    <a:cubicBezTo>
                      <a:pt x="94" y="28"/>
                      <a:pt x="91" y="26"/>
                      <a:pt x="88" y="26"/>
                    </a:cubicBezTo>
                    <a:cubicBezTo>
                      <a:pt x="77" y="26"/>
                      <a:pt x="77" y="26"/>
                      <a:pt x="77" y="26"/>
                    </a:cubicBezTo>
                    <a:cubicBezTo>
                      <a:pt x="77" y="27"/>
                      <a:pt x="77" y="28"/>
                      <a:pt x="77" y="28"/>
                    </a:cubicBezTo>
                    <a:cubicBezTo>
                      <a:pt x="77" y="51"/>
                      <a:pt x="77" y="51"/>
                      <a:pt x="77" y="51"/>
                    </a:cubicBezTo>
                    <a:cubicBezTo>
                      <a:pt x="75" y="51"/>
                      <a:pt x="75" y="51"/>
                      <a:pt x="75" y="51"/>
                    </a:cubicBezTo>
                    <a:close/>
                    <a:moveTo>
                      <a:pt x="65" y="47"/>
                    </a:move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2"/>
                      <a:pt x="64" y="32"/>
                      <a:pt x="64" y="32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64" y="50"/>
                      <a:pt x="64" y="50"/>
                      <a:pt x="64" y="50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57" y="77"/>
                      <a:pt x="57" y="77"/>
                      <a:pt x="57" y="77"/>
                    </a:cubicBezTo>
                    <a:cubicBezTo>
                      <a:pt x="57" y="55"/>
                      <a:pt x="57" y="55"/>
                      <a:pt x="57" y="55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5" y="77"/>
                      <a:pt x="55" y="77"/>
                      <a:pt x="55" y="77"/>
                    </a:cubicBezTo>
                    <a:cubicBezTo>
                      <a:pt x="48" y="77"/>
                      <a:pt x="48" y="77"/>
                      <a:pt x="48" y="77"/>
                    </a:cubicBezTo>
                    <a:cubicBezTo>
                      <a:pt x="48" y="50"/>
                      <a:pt x="48" y="50"/>
                      <a:pt x="48" y="50"/>
                    </a:cubicBezTo>
                    <a:cubicBezTo>
                      <a:pt x="48" y="47"/>
                      <a:pt x="48" y="47"/>
                      <a:pt x="48" y="47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7" y="32"/>
                      <a:pt x="47" y="32"/>
                      <a:pt x="47" y="32"/>
                    </a:cubicBezTo>
                    <a:cubicBezTo>
                      <a:pt x="47" y="47"/>
                      <a:pt x="47" y="47"/>
                      <a:pt x="47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1" y="24"/>
                      <a:pt x="44" y="21"/>
                      <a:pt x="47" y="21"/>
                    </a:cubicBezTo>
                    <a:cubicBezTo>
                      <a:pt x="66" y="21"/>
                      <a:pt x="46" y="21"/>
                      <a:pt x="65" y="21"/>
                    </a:cubicBezTo>
                    <a:cubicBezTo>
                      <a:pt x="69" y="21"/>
                      <a:pt x="71" y="24"/>
                      <a:pt x="71" y="27"/>
                    </a:cubicBezTo>
                    <a:cubicBezTo>
                      <a:pt x="71" y="47"/>
                      <a:pt x="71" y="47"/>
                      <a:pt x="71" y="47"/>
                    </a:cubicBezTo>
                    <a:cubicBezTo>
                      <a:pt x="70" y="47"/>
                      <a:pt x="68" y="47"/>
                      <a:pt x="65" y="47"/>
                    </a:cubicBezTo>
                    <a:close/>
                    <a:moveTo>
                      <a:pt x="37" y="51"/>
                    </a:moveTo>
                    <a:cubicBezTo>
                      <a:pt x="37" y="72"/>
                      <a:pt x="37" y="72"/>
                      <a:pt x="37" y="72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1" y="54"/>
                      <a:pt x="31" y="54"/>
                      <a:pt x="31" y="54"/>
                    </a:cubicBezTo>
                    <a:cubicBezTo>
                      <a:pt x="30" y="54"/>
                      <a:pt x="30" y="54"/>
                      <a:pt x="30" y="54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24" y="72"/>
                      <a:pt x="24" y="72"/>
                      <a:pt x="24" y="72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28"/>
                      <a:pt x="20" y="26"/>
                      <a:pt x="23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7"/>
                      <a:pt x="35" y="28"/>
                      <a:pt x="35" y="28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7" y="51"/>
                      <a:pt x="37" y="51"/>
                      <a:pt x="37" y="51"/>
                    </a:cubicBezTo>
                    <a:close/>
                    <a:moveTo>
                      <a:pt x="31" y="9"/>
                    </a:moveTo>
                    <a:cubicBezTo>
                      <a:pt x="35" y="9"/>
                      <a:pt x="39" y="12"/>
                      <a:pt x="39" y="17"/>
                    </a:cubicBezTo>
                    <a:cubicBezTo>
                      <a:pt x="39" y="19"/>
                      <a:pt x="38" y="20"/>
                      <a:pt x="37" y="22"/>
                    </a:cubicBezTo>
                    <a:cubicBezTo>
                      <a:pt x="37" y="22"/>
                      <a:pt x="37" y="22"/>
                      <a:pt x="37" y="23"/>
                    </a:cubicBezTo>
                    <a:cubicBezTo>
                      <a:pt x="35" y="24"/>
                      <a:pt x="33" y="25"/>
                      <a:pt x="31" y="25"/>
                    </a:cubicBezTo>
                    <a:cubicBezTo>
                      <a:pt x="26" y="25"/>
                      <a:pt x="22" y="21"/>
                      <a:pt x="22" y="17"/>
                    </a:cubicBezTo>
                    <a:cubicBezTo>
                      <a:pt x="22" y="12"/>
                      <a:pt x="26" y="9"/>
                      <a:pt x="31" y="9"/>
                    </a:cubicBezTo>
                    <a:close/>
                    <a:moveTo>
                      <a:pt x="81" y="9"/>
                    </a:moveTo>
                    <a:cubicBezTo>
                      <a:pt x="76" y="9"/>
                      <a:pt x="73" y="12"/>
                      <a:pt x="73" y="17"/>
                    </a:cubicBezTo>
                    <a:cubicBezTo>
                      <a:pt x="73" y="19"/>
                      <a:pt x="73" y="20"/>
                      <a:pt x="74" y="22"/>
                    </a:cubicBezTo>
                    <a:cubicBezTo>
                      <a:pt x="75" y="22"/>
                      <a:pt x="75" y="22"/>
                      <a:pt x="75" y="23"/>
                    </a:cubicBezTo>
                    <a:cubicBezTo>
                      <a:pt x="77" y="24"/>
                      <a:pt x="79" y="25"/>
                      <a:pt x="81" y="25"/>
                    </a:cubicBezTo>
                    <a:cubicBezTo>
                      <a:pt x="85" y="25"/>
                      <a:pt x="89" y="21"/>
                      <a:pt x="89" y="17"/>
                    </a:cubicBezTo>
                    <a:cubicBezTo>
                      <a:pt x="89" y="12"/>
                      <a:pt x="85" y="9"/>
                      <a:pt x="81" y="9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 defTabSz="6858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 dirty="0">
                  <a:solidFill>
                    <a:srgbClr val="FFFFFF"/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3386849" y="2161308"/>
              <a:ext cx="1545463" cy="1393411"/>
              <a:chOff x="5001595" y="1353152"/>
              <a:chExt cx="2244910" cy="2024042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5001595" y="1353152"/>
                <a:ext cx="2244910" cy="2024042"/>
                <a:chOff x="3779784" y="1131590"/>
                <a:chExt cx="1341243" cy="1209282"/>
              </a:xfrm>
              <a:effectLst>
                <a:outerShdw blurRad="279400" dist="177800" dir="8100000" algn="tr" rotWithShape="0">
                  <a:prstClr val="black">
                    <a:alpha val="18000"/>
                  </a:prstClr>
                </a:outerShdw>
              </a:effectLst>
            </p:grpSpPr>
            <p:sp>
              <p:nvSpPr>
                <p:cNvPr id="31" name="Freeform 5"/>
                <p:cNvSpPr>
                  <a:spLocks/>
                </p:cNvSpPr>
                <p:nvPr/>
              </p:nvSpPr>
              <p:spPr bwMode="auto">
                <a:xfrm>
                  <a:off x="3779784" y="1131590"/>
                  <a:ext cx="1341243" cy="120928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solidFill>
                  <a:srgbClr val="00A39A"/>
                </a:solidFill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latin typeface="+mj-lt"/>
                    <a:ea typeface="微软雅黑" pitchFamily="34" charset="-122"/>
                  </a:endParaRPr>
                </a:p>
              </p:txBody>
            </p:sp>
            <p:sp>
              <p:nvSpPr>
                <p:cNvPr id="32" name="Freeform 5"/>
                <p:cNvSpPr>
                  <a:spLocks/>
                </p:cNvSpPr>
                <p:nvPr/>
              </p:nvSpPr>
              <p:spPr bwMode="auto">
                <a:xfrm>
                  <a:off x="3801563" y="1153419"/>
                  <a:ext cx="1290288" cy="116333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solidFill>
                  <a:srgbClr val="00A39A"/>
                </a:solidFill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latin typeface="+mj-lt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28" name="组 34"/>
              <p:cNvGrpSpPr/>
              <p:nvPr/>
            </p:nvGrpSpPr>
            <p:grpSpPr>
              <a:xfrm>
                <a:off x="5409766" y="1764165"/>
                <a:ext cx="1372465" cy="1152871"/>
                <a:chOff x="2127915" y="1569040"/>
                <a:chExt cx="635000" cy="533400"/>
              </a:xfrm>
            </p:grpSpPr>
            <p:sp>
              <p:nvSpPr>
                <p:cNvPr id="29" name="Freeform 108"/>
                <p:cNvSpPr>
                  <a:spLocks/>
                </p:cNvSpPr>
                <p:nvPr/>
              </p:nvSpPr>
              <p:spPr bwMode="auto">
                <a:xfrm>
                  <a:off x="2127915" y="1569040"/>
                  <a:ext cx="635000" cy="304800"/>
                </a:xfrm>
                <a:custGeom>
                  <a:avLst/>
                  <a:gdLst/>
                  <a:ahLst/>
                  <a:cxnLst>
                    <a:cxn ang="0">
                      <a:pos x="16" y="192"/>
                    </a:cxn>
                    <a:cxn ang="0">
                      <a:pos x="26" y="188"/>
                    </a:cxn>
                    <a:cxn ang="0">
                      <a:pos x="32" y="178"/>
                    </a:cxn>
                    <a:cxn ang="0">
                      <a:pos x="110" y="142"/>
                    </a:cxn>
                    <a:cxn ang="0">
                      <a:pos x="120" y="144"/>
                    </a:cxn>
                    <a:cxn ang="0">
                      <a:pos x="126" y="144"/>
                    </a:cxn>
                    <a:cxn ang="0">
                      <a:pos x="134" y="136"/>
                    </a:cxn>
                    <a:cxn ang="0">
                      <a:pos x="136" y="128"/>
                    </a:cxn>
                    <a:cxn ang="0">
                      <a:pos x="194" y="80"/>
                    </a:cxn>
                    <a:cxn ang="0">
                      <a:pos x="200" y="80"/>
                    </a:cxn>
                    <a:cxn ang="0">
                      <a:pos x="206" y="78"/>
                    </a:cxn>
                    <a:cxn ang="0">
                      <a:pos x="264" y="112"/>
                    </a:cxn>
                    <a:cxn ang="0">
                      <a:pos x="264" y="112"/>
                    </a:cxn>
                    <a:cxn ang="0">
                      <a:pos x="268" y="124"/>
                    </a:cxn>
                    <a:cxn ang="0">
                      <a:pos x="280" y="128"/>
                    </a:cxn>
                    <a:cxn ang="0">
                      <a:pos x="286" y="128"/>
                    </a:cxn>
                    <a:cxn ang="0">
                      <a:pos x="294" y="120"/>
                    </a:cxn>
                    <a:cxn ang="0">
                      <a:pos x="296" y="112"/>
                    </a:cxn>
                    <a:cxn ang="0">
                      <a:pos x="378" y="32"/>
                    </a:cxn>
                    <a:cxn ang="0">
                      <a:pos x="384" y="32"/>
                    </a:cxn>
                    <a:cxn ang="0">
                      <a:pos x="390" y="32"/>
                    </a:cxn>
                    <a:cxn ang="0">
                      <a:pos x="398" y="24"/>
                    </a:cxn>
                    <a:cxn ang="0">
                      <a:pos x="400" y="16"/>
                    </a:cxn>
                    <a:cxn ang="0">
                      <a:pos x="394" y="6"/>
                    </a:cxn>
                    <a:cxn ang="0">
                      <a:pos x="384" y="0"/>
                    </a:cxn>
                    <a:cxn ang="0">
                      <a:pos x="376" y="2"/>
                    </a:cxn>
                    <a:cxn ang="0">
                      <a:pos x="368" y="10"/>
                    </a:cxn>
                    <a:cxn ang="0">
                      <a:pos x="368" y="16"/>
                    </a:cxn>
                    <a:cxn ang="0">
                      <a:pos x="284" y="98"/>
                    </a:cxn>
                    <a:cxn ang="0">
                      <a:pos x="280" y="96"/>
                    </a:cxn>
                    <a:cxn ang="0">
                      <a:pos x="272" y="100"/>
                    </a:cxn>
                    <a:cxn ang="0">
                      <a:pos x="216" y="66"/>
                    </a:cxn>
                    <a:cxn ang="0">
                      <a:pos x="216" y="64"/>
                    </a:cxn>
                    <a:cxn ang="0">
                      <a:pos x="210" y="54"/>
                    </a:cxn>
                    <a:cxn ang="0">
                      <a:pos x="200" y="48"/>
                    </a:cxn>
                    <a:cxn ang="0">
                      <a:pos x="192" y="50"/>
                    </a:cxn>
                    <a:cxn ang="0">
                      <a:pos x="184" y="58"/>
                    </a:cxn>
                    <a:cxn ang="0">
                      <a:pos x="184" y="64"/>
                    </a:cxn>
                    <a:cxn ang="0">
                      <a:pos x="126" y="114"/>
                    </a:cxn>
                    <a:cxn ang="0">
                      <a:pos x="120" y="112"/>
                    </a:cxn>
                    <a:cxn ang="0">
                      <a:pos x="114" y="114"/>
                    </a:cxn>
                    <a:cxn ang="0">
                      <a:pos x="104" y="122"/>
                    </a:cxn>
                    <a:cxn ang="0">
                      <a:pos x="24" y="164"/>
                    </a:cxn>
                    <a:cxn ang="0">
                      <a:pos x="20" y="162"/>
                    </a:cxn>
                    <a:cxn ang="0">
                      <a:pos x="16" y="160"/>
                    </a:cxn>
                    <a:cxn ang="0">
                      <a:pos x="4" y="166"/>
                    </a:cxn>
                    <a:cxn ang="0">
                      <a:pos x="0" y="176"/>
                    </a:cxn>
                    <a:cxn ang="0">
                      <a:pos x="0" y="184"/>
                    </a:cxn>
                    <a:cxn ang="0">
                      <a:pos x="8" y="192"/>
                    </a:cxn>
                    <a:cxn ang="0">
                      <a:pos x="16" y="192"/>
                    </a:cxn>
                  </a:cxnLst>
                  <a:rect l="0" t="0" r="r" b="b"/>
                  <a:pathLst>
                    <a:path w="400" h="192">
                      <a:moveTo>
                        <a:pt x="16" y="192"/>
                      </a:moveTo>
                      <a:lnTo>
                        <a:pt x="16" y="192"/>
                      </a:lnTo>
                      <a:lnTo>
                        <a:pt x="22" y="192"/>
                      </a:lnTo>
                      <a:lnTo>
                        <a:pt x="26" y="188"/>
                      </a:lnTo>
                      <a:lnTo>
                        <a:pt x="30" y="184"/>
                      </a:lnTo>
                      <a:lnTo>
                        <a:pt x="32" y="178"/>
                      </a:lnTo>
                      <a:lnTo>
                        <a:pt x="110" y="142"/>
                      </a:lnTo>
                      <a:lnTo>
                        <a:pt x="110" y="142"/>
                      </a:lnTo>
                      <a:lnTo>
                        <a:pt x="114" y="144"/>
                      </a:lnTo>
                      <a:lnTo>
                        <a:pt x="120" y="144"/>
                      </a:lnTo>
                      <a:lnTo>
                        <a:pt x="120" y="144"/>
                      </a:lnTo>
                      <a:lnTo>
                        <a:pt x="126" y="144"/>
                      </a:lnTo>
                      <a:lnTo>
                        <a:pt x="130" y="140"/>
                      </a:lnTo>
                      <a:lnTo>
                        <a:pt x="134" y="136"/>
                      </a:lnTo>
                      <a:lnTo>
                        <a:pt x="136" y="128"/>
                      </a:lnTo>
                      <a:lnTo>
                        <a:pt x="136" y="128"/>
                      </a:lnTo>
                      <a:lnTo>
                        <a:pt x="134" y="126"/>
                      </a:lnTo>
                      <a:lnTo>
                        <a:pt x="194" y="80"/>
                      </a:lnTo>
                      <a:lnTo>
                        <a:pt x="194" y="80"/>
                      </a:lnTo>
                      <a:lnTo>
                        <a:pt x="200" y="80"/>
                      </a:lnTo>
                      <a:lnTo>
                        <a:pt x="200" y="80"/>
                      </a:lnTo>
                      <a:lnTo>
                        <a:pt x="206" y="78"/>
                      </a:lnTo>
                      <a:lnTo>
                        <a:pt x="264" y="112"/>
                      </a:lnTo>
                      <a:lnTo>
                        <a:pt x="264" y="112"/>
                      </a:lnTo>
                      <a:lnTo>
                        <a:pt x="264" y="112"/>
                      </a:lnTo>
                      <a:lnTo>
                        <a:pt x="264" y="112"/>
                      </a:lnTo>
                      <a:lnTo>
                        <a:pt x="264" y="120"/>
                      </a:lnTo>
                      <a:lnTo>
                        <a:pt x="268" y="124"/>
                      </a:lnTo>
                      <a:lnTo>
                        <a:pt x="272" y="128"/>
                      </a:lnTo>
                      <a:lnTo>
                        <a:pt x="280" y="128"/>
                      </a:lnTo>
                      <a:lnTo>
                        <a:pt x="280" y="128"/>
                      </a:lnTo>
                      <a:lnTo>
                        <a:pt x="286" y="128"/>
                      </a:lnTo>
                      <a:lnTo>
                        <a:pt x="290" y="124"/>
                      </a:lnTo>
                      <a:lnTo>
                        <a:pt x="294" y="120"/>
                      </a:lnTo>
                      <a:lnTo>
                        <a:pt x="296" y="112"/>
                      </a:lnTo>
                      <a:lnTo>
                        <a:pt x="296" y="112"/>
                      </a:lnTo>
                      <a:lnTo>
                        <a:pt x="294" y="110"/>
                      </a:lnTo>
                      <a:lnTo>
                        <a:pt x="378" y="32"/>
                      </a:lnTo>
                      <a:lnTo>
                        <a:pt x="378" y="32"/>
                      </a:lnTo>
                      <a:lnTo>
                        <a:pt x="384" y="32"/>
                      </a:lnTo>
                      <a:lnTo>
                        <a:pt x="384" y="32"/>
                      </a:lnTo>
                      <a:lnTo>
                        <a:pt x="390" y="32"/>
                      </a:lnTo>
                      <a:lnTo>
                        <a:pt x="394" y="28"/>
                      </a:lnTo>
                      <a:lnTo>
                        <a:pt x="398" y="24"/>
                      </a:lnTo>
                      <a:lnTo>
                        <a:pt x="400" y="16"/>
                      </a:lnTo>
                      <a:lnTo>
                        <a:pt x="400" y="16"/>
                      </a:lnTo>
                      <a:lnTo>
                        <a:pt x="398" y="10"/>
                      </a:lnTo>
                      <a:lnTo>
                        <a:pt x="394" y="6"/>
                      </a:lnTo>
                      <a:lnTo>
                        <a:pt x="390" y="2"/>
                      </a:lnTo>
                      <a:lnTo>
                        <a:pt x="384" y="0"/>
                      </a:lnTo>
                      <a:lnTo>
                        <a:pt x="384" y="0"/>
                      </a:lnTo>
                      <a:lnTo>
                        <a:pt x="376" y="2"/>
                      </a:lnTo>
                      <a:lnTo>
                        <a:pt x="372" y="6"/>
                      </a:lnTo>
                      <a:lnTo>
                        <a:pt x="368" y="10"/>
                      </a:lnTo>
                      <a:lnTo>
                        <a:pt x="368" y="16"/>
                      </a:lnTo>
                      <a:lnTo>
                        <a:pt x="368" y="16"/>
                      </a:lnTo>
                      <a:lnTo>
                        <a:pt x="368" y="20"/>
                      </a:lnTo>
                      <a:lnTo>
                        <a:pt x="284" y="98"/>
                      </a:lnTo>
                      <a:lnTo>
                        <a:pt x="284" y="98"/>
                      </a:lnTo>
                      <a:lnTo>
                        <a:pt x="280" y="96"/>
                      </a:lnTo>
                      <a:lnTo>
                        <a:pt x="280" y="96"/>
                      </a:lnTo>
                      <a:lnTo>
                        <a:pt x="272" y="100"/>
                      </a:lnTo>
                      <a:lnTo>
                        <a:pt x="216" y="66"/>
                      </a:lnTo>
                      <a:lnTo>
                        <a:pt x="216" y="66"/>
                      </a:lnTo>
                      <a:lnTo>
                        <a:pt x="216" y="64"/>
                      </a:lnTo>
                      <a:lnTo>
                        <a:pt x="216" y="64"/>
                      </a:lnTo>
                      <a:lnTo>
                        <a:pt x="214" y="58"/>
                      </a:lnTo>
                      <a:lnTo>
                        <a:pt x="210" y="54"/>
                      </a:lnTo>
                      <a:lnTo>
                        <a:pt x="206" y="50"/>
                      </a:lnTo>
                      <a:lnTo>
                        <a:pt x="200" y="48"/>
                      </a:lnTo>
                      <a:lnTo>
                        <a:pt x="200" y="48"/>
                      </a:lnTo>
                      <a:lnTo>
                        <a:pt x="192" y="50"/>
                      </a:lnTo>
                      <a:lnTo>
                        <a:pt x="188" y="54"/>
                      </a:lnTo>
                      <a:lnTo>
                        <a:pt x="184" y="58"/>
                      </a:lnTo>
                      <a:lnTo>
                        <a:pt x="184" y="64"/>
                      </a:lnTo>
                      <a:lnTo>
                        <a:pt x="184" y="64"/>
                      </a:lnTo>
                      <a:lnTo>
                        <a:pt x="184" y="68"/>
                      </a:lnTo>
                      <a:lnTo>
                        <a:pt x="126" y="114"/>
                      </a:lnTo>
                      <a:lnTo>
                        <a:pt x="126" y="114"/>
                      </a:lnTo>
                      <a:lnTo>
                        <a:pt x="120" y="112"/>
                      </a:lnTo>
                      <a:lnTo>
                        <a:pt x="120" y="112"/>
                      </a:lnTo>
                      <a:lnTo>
                        <a:pt x="114" y="114"/>
                      </a:lnTo>
                      <a:lnTo>
                        <a:pt x="108" y="118"/>
                      </a:lnTo>
                      <a:lnTo>
                        <a:pt x="104" y="122"/>
                      </a:lnTo>
                      <a:lnTo>
                        <a:pt x="104" y="128"/>
                      </a:lnTo>
                      <a:lnTo>
                        <a:pt x="24" y="164"/>
                      </a:lnTo>
                      <a:lnTo>
                        <a:pt x="24" y="164"/>
                      </a:lnTo>
                      <a:lnTo>
                        <a:pt x="20" y="162"/>
                      </a:lnTo>
                      <a:lnTo>
                        <a:pt x="16" y="160"/>
                      </a:lnTo>
                      <a:lnTo>
                        <a:pt x="16" y="160"/>
                      </a:lnTo>
                      <a:lnTo>
                        <a:pt x="8" y="162"/>
                      </a:lnTo>
                      <a:lnTo>
                        <a:pt x="4" y="166"/>
                      </a:lnTo>
                      <a:lnTo>
                        <a:pt x="0" y="170"/>
                      </a:lnTo>
                      <a:lnTo>
                        <a:pt x="0" y="176"/>
                      </a:lnTo>
                      <a:lnTo>
                        <a:pt x="0" y="176"/>
                      </a:lnTo>
                      <a:lnTo>
                        <a:pt x="0" y="184"/>
                      </a:lnTo>
                      <a:lnTo>
                        <a:pt x="4" y="188"/>
                      </a:lnTo>
                      <a:lnTo>
                        <a:pt x="8" y="192"/>
                      </a:lnTo>
                      <a:lnTo>
                        <a:pt x="16" y="192"/>
                      </a:lnTo>
                      <a:lnTo>
                        <a:pt x="16" y="19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zh-CN" altLang="en-US" sz="1800">
                    <a:latin typeface="+mj-lt"/>
                  </a:endParaRPr>
                </a:p>
              </p:txBody>
            </p:sp>
            <p:sp>
              <p:nvSpPr>
                <p:cNvPr id="30" name="Freeform 109"/>
                <p:cNvSpPr>
                  <a:spLocks/>
                </p:cNvSpPr>
                <p:nvPr/>
              </p:nvSpPr>
              <p:spPr bwMode="auto">
                <a:xfrm>
                  <a:off x="2127915" y="1899240"/>
                  <a:ext cx="635000" cy="203200"/>
                </a:xfrm>
                <a:custGeom>
                  <a:avLst/>
                  <a:gdLst/>
                  <a:ahLst/>
                  <a:cxnLst>
                    <a:cxn ang="0">
                      <a:pos x="384" y="0"/>
                    </a:cxn>
                    <a:cxn ang="0">
                      <a:pos x="372" y="6"/>
                    </a:cxn>
                    <a:cxn ang="0">
                      <a:pos x="368" y="16"/>
                    </a:cxn>
                    <a:cxn ang="0">
                      <a:pos x="368" y="20"/>
                    </a:cxn>
                    <a:cxn ang="0">
                      <a:pos x="284" y="98"/>
                    </a:cxn>
                    <a:cxn ang="0">
                      <a:pos x="280" y="96"/>
                    </a:cxn>
                    <a:cxn ang="0">
                      <a:pos x="214" y="38"/>
                    </a:cxn>
                    <a:cxn ang="0">
                      <a:pos x="216" y="32"/>
                    </a:cxn>
                    <a:cxn ang="0">
                      <a:pos x="214" y="26"/>
                    </a:cxn>
                    <a:cxn ang="0">
                      <a:pos x="206" y="18"/>
                    </a:cxn>
                    <a:cxn ang="0">
                      <a:pos x="200" y="16"/>
                    </a:cxn>
                    <a:cxn ang="0">
                      <a:pos x="188" y="22"/>
                    </a:cxn>
                    <a:cxn ang="0">
                      <a:pos x="184" y="32"/>
                    </a:cxn>
                    <a:cxn ang="0">
                      <a:pos x="184" y="36"/>
                    </a:cxn>
                    <a:cxn ang="0">
                      <a:pos x="126" y="82"/>
                    </a:cxn>
                    <a:cxn ang="0">
                      <a:pos x="120" y="80"/>
                    </a:cxn>
                    <a:cxn ang="0">
                      <a:pos x="106" y="86"/>
                    </a:cxn>
                    <a:cxn ang="0">
                      <a:pos x="30" y="76"/>
                    </a:cxn>
                    <a:cxn ang="0">
                      <a:pos x="24" y="68"/>
                    </a:cxn>
                    <a:cxn ang="0">
                      <a:pos x="16" y="64"/>
                    </a:cxn>
                    <a:cxn ang="0">
                      <a:pos x="8" y="66"/>
                    </a:cxn>
                    <a:cxn ang="0">
                      <a:pos x="0" y="74"/>
                    </a:cxn>
                    <a:cxn ang="0">
                      <a:pos x="0" y="80"/>
                    </a:cxn>
                    <a:cxn ang="0">
                      <a:pos x="4" y="92"/>
                    </a:cxn>
                    <a:cxn ang="0">
                      <a:pos x="16" y="96"/>
                    </a:cxn>
                    <a:cxn ang="0">
                      <a:pos x="22" y="96"/>
                    </a:cxn>
                    <a:cxn ang="0">
                      <a:pos x="104" y="102"/>
                    </a:cxn>
                    <a:cxn ang="0">
                      <a:pos x="106" y="106"/>
                    </a:cxn>
                    <a:cxn ang="0">
                      <a:pos x="114" y="112"/>
                    </a:cxn>
                    <a:cxn ang="0">
                      <a:pos x="120" y="112"/>
                    </a:cxn>
                    <a:cxn ang="0">
                      <a:pos x="130" y="108"/>
                    </a:cxn>
                    <a:cxn ang="0">
                      <a:pos x="136" y="96"/>
                    </a:cxn>
                    <a:cxn ang="0">
                      <a:pos x="134" y="94"/>
                    </a:cxn>
                    <a:cxn ang="0">
                      <a:pos x="194" y="48"/>
                    </a:cxn>
                    <a:cxn ang="0">
                      <a:pos x="200" y="48"/>
                    </a:cxn>
                    <a:cxn ang="0">
                      <a:pos x="264" y="108"/>
                    </a:cxn>
                    <a:cxn ang="0">
                      <a:pos x="264" y="112"/>
                    </a:cxn>
                    <a:cxn ang="0">
                      <a:pos x="264" y="120"/>
                    </a:cxn>
                    <a:cxn ang="0">
                      <a:pos x="272" y="128"/>
                    </a:cxn>
                    <a:cxn ang="0">
                      <a:pos x="280" y="128"/>
                    </a:cxn>
                    <a:cxn ang="0">
                      <a:pos x="290" y="124"/>
                    </a:cxn>
                    <a:cxn ang="0">
                      <a:pos x="296" y="112"/>
                    </a:cxn>
                    <a:cxn ang="0">
                      <a:pos x="294" y="110"/>
                    </a:cxn>
                    <a:cxn ang="0">
                      <a:pos x="378" y="32"/>
                    </a:cxn>
                    <a:cxn ang="0">
                      <a:pos x="384" y="32"/>
                    </a:cxn>
                    <a:cxn ang="0">
                      <a:pos x="394" y="28"/>
                    </a:cxn>
                    <a:cxn ang="0">
                      <a:pos x="400" y="16"/>
                    </a:cxn>
                    <a:cxn ang="0">
                      <a:pos x="398" y="10"/>
                    </a:cxn>
                    <a:cxn ang="0">
                      <a:pos x="390" y="2"/>
                    </a:cxn>
                    <a:cxn ang="0">
                      <a:pos x="384" y="0"/>
                    </a:cxn>
                  </a:cxnLst>
                  <a:rect l="0" t="0" r="r" b="b"/>
                  <a:pathLst>
                    <a:path w="400" h="128">
                      <a:moveTo>
                        <a:pt x="384" y="0"/>
                      </a:moveTo>
                      <a:lnTo>
                        <a:pt x="384" y="0"/>
                      </a:lnTo>
                      <a:lnTo>
                        <a:pt x="376" y="2"/>
                      </a:lnTo>
                      <a:lnTo>
                        <a:pt x="372" y="6"/>
                      </a:lnTo>
                      <a:lnTo>
                        <a:pt x="368" y="10"/>
                      </a:lnTo>
                      <a:lnTo>
                        <a:pt x="368" y="16"/>
                      </a:lnTo>
                      <a:lnTo>
                        <a:pt x="368" y="16"/>
                      </a:lnTo>
                      <a:lnTo>
                        <a:pt x="368" y="20"/>
                      </a:lnTo>
                      <a:lnTo>
                        <a:pt x="284" y="98"/>
                      </a:lnTo>
                      <a:lnTo>
                        <a:pt x="284" y="98"/>
                      </a:lnTo>
                      <a:lnTo>
                        <a:pt x="280" y="96"/>
                      </a:lnTo>
                      <a:lnTo>
                        <a:pt x="280" y="96"/>
                      </a:lnTo>
                      <a:lnTo>
                        <a:pt x="276" y="98"/>
                      </a:lnTo>
                      <a:lnTo>
                        <a:pt x="214" y="38"/>
                      </a:lnTo>
                      <a:lnTo>
                        <a:pt x="214" y="38"/>
                      </a:lnTo>
                      <a:lnTo>
                        <a:pt x="216" y="32"/>
                      </a:lnTo>
                      <a:lnTo>
                        <a:pt x="216" y="32"/>
                      </a:lnTo>
                      <a:lnTo>
                        <a:pt x="214" y="26"/>
                      </a:lnTo>
                      <a:lnTo>
                        <a:pt x="210" y="22"/>
                      </a:lnTo>
                      <a:lnTo>
                        <a:pt x="206" y="18"/>
                      </a:lnTo>
                      <a:lnTo>
                        <a:pt x="200" y="16"/>
                      </a:lnTo>
                      <a:lnTo>
                        <a:pt x="200" y="16"/>
                      </a:lnTo>
                      <a:lnTo>
                        <a:pt x="192" y="18"/>
                      </a:lnTo>
                      <a:lnTo>
                        <a:pt x="188" y="22"/>
                      </a:lnTo>
                      <a:lnTo>
                        <a:pt x="184" y="26"/>
                      </a:lnTo>
                      <a:lnTo>
                        <a:pt x="184" y="32"/>
                      </a:lnTo>
                      <a:lnTo>
                        <a:pt x="184" y="32"/>
                      </a:lnTo>
                      <a:lnTo>
                        <a:pt x="184" y="36"/>
                      </a:lnTo>
                      <a:lnTo>
                        <a:pt x="126" y="82"/>
                      </a:lnTo>
                      <a:lnTo>
                        <a:pt x="126" y="82"/>
                      </a:lnTo>
                      <a:lnTo>
                        <a:pt x="120" y="80"/>
                      </a:lnTo>
                      <a:lnTo>
                        <a:pt x="120" y="80"/>
                      </a:lnTo>
                      <a:lnTo>
                        <a:pt x="112" y="82"/>
                      </a:lnTo>
                      <a:lnTo>
                        <a:pt x="106" y="86"/>
                      </a:lnTo>
                      <a:lnTo>
                        <a:pt x="30" y="76"/>
                      </a:lnTo>
                      <a:lnTo>
                        <a:pt x="30" y="76"/>
                      </a:lnTo>
                      <a:lnTo>
                        <a:pt x="28" y="72"/>
                      </a:lnTo>
                      <a:lnTo>
                        <a:pt x="24" y="68"/>
                      </a:lnTo>
                      <a:lnTo>
                        <a:pt x="20" y="66"/>
                      </a:lnTo>
                      <a:lnTo>
                        <a:pt x="16" y="64"/>
                      </a:lnTo>
                      <a:lnTo>
                        <a:pt x="16" y="64"/>
                      </a:lnTo>
                      <a:lnTo>
                        <a:pt x="8" y="66"/>
                      </a:lnTo>
                      <a:lnTo>
                        <a:pt x="4" y="70"/>
                      </a:lnTo>
                      <a:lnTo>
                        <a:pt x="0" y="74"/>
                      </a:lnTo>
                      <a:lnTo>
                        <a:pt x="0" y="80"/>
                      </a:lnTo>
                      <a:lnTo>
                        <a:pt x="0" y="80"/>
                      </a:lnTo>
                      <a:lnTo>
                        <a:pt x="0" y="88"/>
                      </a:lnTo>
                      <a:lnTo>
                        <a:pt x="4" y="92"/>
                      </a:lnTo>
                      <a:lnTo>
                        <a:pt x="8" y="96"/>
                      </a:lnTo>
                      <a:lnTo>
                        <a:pt x="16" y="96"/>
                      </a:lnTo>
                      <a:lnTo>
                        <a:pt x="16" y="96"/>
                      </a:lnTo>
                      <a:lnTo>
                        <a:pt x="22" y="96"/>
                      </a:lnTo>
                      <a:lnTo>
                        <a:pt x="28" y="90"/>
                      </a:lnTo>
                      <a:lnTo>
                        <a:pt x="104" y="102"/>
                      </a:lnTo>
                      <a:lnTo>
                        <a:pt x="104" y="102"/>
                      </a:lnTo>
                      <a:lnTo>
                        <a:pt x="106" y="106"/>
                      </a:lnTo>
                      <a:lnTo>
                        <a:pt x="110" y="110"/>
                      </a:lnTo>
                      <a:lnTo>
                        <a:pt x="114" y="112"/>
                      </a:lnTo>
                      <a:lnTo>
                        <a:pt x="120" y="112"/>
                      </a:lnTo>
                      <a:lnTo>
                        <a:pt x="120" y="112"/>
                      </a:lnTo>
                      <a:lnTo>
                        <a:pt x="126" y="112"/>
                      </a:lnTo>
                      <a:lnTo>
                        <a:pt x="130" y="108"/>
                      </a:lnTo>
                      <a:lnTo>
                        <a:pt x="134" y="104"/>
                      </a:lnTo>
                      <a:lnTo>
                        <a:pt x="136" y="96"/>
                      </a:lnTo>
                      <a:lnTo>
                        <a:pt x="136" y="96"/>
                      </a:lnTo>
                      <a:lnTo>
                        <a:pt x="134" y="94"/>
                      </a:lnTo>
                      <a:lnTo>
                        <a:pt x="194" y="48"/>
                      </a:lnTo>
                      <a:lnTo>
                        <a:pt x="194" y="48"/>
                      </a:lnTo>
                      <a:lnTo>
                        <a:pt x="200" y="48"/>
                      </a:lnTo>
                      <a:lnTo>
                        <a:pt x="200" y="48"/>
                      </a:lnTo>
                      <a:lnTo>
                        <a:pt x="204" y="48"/>
                      </a:lnTo>
                      <a:lnTo>
                        <a:pt x="264" y="108"/>
                      </a:lnTo>
                      <a:lnTo>
                        <a:pt x="264" y="108"/>
                      </a:lnTo>
                      <a:lnTo>
                        <a:pt x="264" y="112"/>
                      </a:lnTo>
                      <a:lnTo>
                        <a:pt x="264" y="112"/>
                      </a:lnTo>
                      <a:lnTo>
                        <a:pt x="264" y="120"/>
                      </a:lnTo>
                      <a:lnTo>
                        <a:pt x="268" y="124"/>
                      </a:lnTo>
                      <a:lnTo>
                        <a:pt x="272" y="128"/>
                      </a:lnTo>
                      <a:lnTo>
                        <a:pt x="280" y="128"/>
                      </a:lnTo>
                      <a:lnTo>
                        <a:pt x="280" y="128"/>
                      </a:lnTo>
                      <a:lnTo>
                        <a:pt x="286" y="128"/>
                      </a:lnTo>
                      <a:lnTo>
                        <a:pt x="290" y="124"/>
                      </a:lnTo>
                      <a:lnTo>
                        <a:pt x="294" y="120"/>
                      </a:lnTo>
                      <a:lnTo>
                        <a:pt x="296" y="112"/>
                      </a:lnTo>
                      <a:lnTo>
                        <a:pt x="296" y="112"/>
                      </a:lnTo>
                      <a:lnTo>
                        <a:pt x="294" y="110"/>
                      </a:lnTo>
                      <a:lnTo>
                        <a:pt x="378" y="32"/>
                      </a:lnTo>
                      <a:lnTo>
                        <a:pt x="378" y="32"/>
                      </a:lnTo>
                      <a:lnTo>
                        <a:pt x="384" y="32"/>
                      </a:lnTo>
                      <a:lnTo>
                        <a:pt x="384" y="32"/>
                      </a:lnTo>
                      <a:lnTo>
                        <a:pt x="390" y="32"/>
                      </a:lnTo>
                      <a:lnTo>
                        <a:pt x="394" y="28"/>
                      </a:lnTo>
                      <a:lnTo>
                        <a:pt x="398" y="24"/>
                      </a:lnTo>
                      <a:lnTo>
                        <a:pt x="400" y="16"/>
                      </a:lnTo>
                      <a:lnTo>
                        <a:pt x="400" y="16"/>
                      </a:lnTo>
                      <a:lnTo>
                        <a:pt x="398" y="10"/>
                      </a:lnTo>
                      <a:lnTo>
                        <a:pt x="394" y="6"/>
                      </a:lnTo>
                      <a:lnTo>
                        <a:pt x="390" y="2"/>
                      </a:lnTo>
                      <a:lnTo>
                        <a:pt x="384" y="0"/>
                      </a:lnTo>
                      <a:lnTo>
                        <a:pt x="38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zh-CN" altLang="en-US" sz="1800">
                    <a:latin typeface="+mj-lt"/>
                  </a:endParaRPr>
                </a:p>
              </p:txBody>
            </p:sp>
          </p:grpSp>
        </p:grpSp>
        <p:grpSp>
          <p:nvGrpSpPr>
            <p:cNvPr id="10" name="组合 9"/>
            <p:cNvGrpSpPr/>
            <p:nvPr/>
          </p:nvGrpSpPr>
          <p:grpSpPr>
            <a:xfrm>
              <a:off x="5394950" y="2161308"/>
              <a:ext cx="1545463" cy="1393411"/>
              <a:chOff x="5001595" y="1353152"/>
              <a:chExt cx="2244910" cy="2024042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5001595" y="1353152"/>
                <a:ext cx="2244910" cy="2024042"/>
                <a:chOff x="3779784" y="1131590"/>
                <a:chExt cx="1341243" cy="1209282"/>
              </a:xfrm>
              <a:effectLst>
                <a:outerShdw blurRad="279400" dist="177800" dir="8100000" algn="tr" rotWithShape="0">
                  <a:prstClr val="black">
                    <a:alpha val="18000"/>
                  </a:prstClr>
                </a:outerShdw>
              </a:effectLst>
            </p:grpSpPr>
            <p:sp>
              <p:nvSpPr>
                <p:cNvPr id="25" name="Freeform 5"/>
                <p:cNvSpPr>
                  <a:spLocks/>
                </p:cNvSpPr>
                <p:nvPr/>
              </p:nvSpPr>
              <p:spPr bwMode="auto">
                <a:xfrm>
                  <a:off x="3779784" y="1131590"/>
                  <a:ext cx="1341243" cy="120928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lumMod val="95000"/>
                        <a:shade val="67500"/>
                        <a:satMod val="115000"/>
                      </a:srgbClr>
                    </a:gs>
                    <a:gs pos="100000">
                      <a:srgbClr val="FFFFFF">
                        <a:lumMod val="95000"/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latin typeface="+mj-lt"/>
                    <a:ea typeface="微软雅黑" pitchFamily="34" charset="-122"/>
                  </a:endParaRPr>
                </a:p>
              </p:txBody>
            </p:sp>
            <p:sp>
              <p:nvSpPr>
                <p:cNvPr id="26" name="Freeform 5"/>
                <p:cNvSpPr>
                  <a:spLocks/>
                </p:cNvSpPr>
                <p:nvPr/>
              </p:nvSpPr>
              <p:spPr bwMode="auto">
                <a:xfrm>
                  <a:off x="3801563" y="1153419"/>
                  <a:ext cx="1290288" cy="116333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solidFill>
                  <a:srgbClr val="00A39A"/>
                </a:solidFill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latin typeface="+mj-lt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17" name="组 5"/>
              <p:cNvGrpSpPr/>
              <p:nvPr/>
            </p:nvGrpSpPr>
            <p:grpSpPr>
              <a:xfrm>
                <a:off x="5509182" y="1721923"/>
                <a:ext cx="1217356" cy="1217352"/>
                <a:chOff x="5750189" y="1150432"/>
                <a:chExt cx="1160973" cy="1160973"/>
              </a:xfrm>
            </p:grpSpPr>
            <p:sp>
              <p:nvSpPr>
                <p:cNvPr id="18" name="椭圆 17"/>
                <p:cNvSpPr/>
                <p:nvPr/>
              </p:nvSpPr>
              <p:spPr>
                <a:xfrm>
                  <a:off x="5750189" y="1150432"/>
                  <a:ext cx="1160973" cy="1160973"/>
                </a:xfrm>
                <a:prstGeom prst="ellipse">
                  <a:avLst/>
                </a:prstGeom>
                <a:no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 sz="1800">
                    <a:latin typeface="+mj-lt"/>
                  </a:endParaRPr>
                </a:p>
              </p:txBody>
            </p:sp>
            <p:grpSp>
              <p:nvGrpSpPr>
                <p:cNvPr id="19" name="组 4"/>
                <p:cNvGrpSpPr/>
                <p:nvPr/>
              </p:nvGrpSpPr>
              <p:grpSpPr>
                <a:xfrm>
                  <a:off x="5851049" y="1247818"/>
                  <a:ext cx="959252" cy="966200"/>
                  <a:chOff x="5826288" y="1275413"/>
                  <a:chExt cx="959252" cy="966200"/>
                </a:xfrm>
              </p:grpSpPr>
              <p:sp>
                <p:nvSpPr>
                  <p:cNvPr id="20" name="椭圆 19"/>
                  <p:cNvSpPr/>
                  <p:nvPr/>
                </p:nvSpPr>
                <p:spPr>
                  <a:xfrm>
                    <a:off x="5975638" y="1424763"/>
                    <a:ext cx="667500" cy="667500"/>
                  </a:xfrm>
                  <a:prstGeom prst="ellipse">
                    <a:avLst/>
                  </a:prstGeom>
                  <a:noFill/>
                  <a:ln w="381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zh-CN" altLang="en-US" sz="1800">
                      <a:latin typeface="+mj-lt"/>
                    </a:endParaRPr>
                  </a:p>
                </p:txBody>
              </p:sp>
              <p:cxnSp>
                <p:nvCxnSpPr>
                  <p:cNvPr id="21" name="直线连接符 3"/>
                  <p:cNvCxnSpPr/>
                  <p:nvPr/>
                </p:nvCxnSpPr>
                <p:spPr>
                  <a:xfrm flipV="1">
                    <a:off x="6311691" y="1275413"/>
                    <a:ext cx="0" cy="298700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直线连接符 15"/>
                  <p:cNvCxnSpPr/>
                  <p:nvPr/>
                </p:nvCxnSpPr>
                <p:spPr>
                  <a:xfrm flipV="1">
                    <a:off x="6309388" y="1942913"/>
                    <a:ext cx="0" cy="298700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直线连接符 16"/>
                  <p:cNvCxnSpPr/>
                  <p:nvPr/>
                </p:nvCxnSpPr>
                <p:spPr>
                  <a:xfrm rot="5400000" flipV="1">
                    <a:off x="5975638" y="1625111"/>
                    <a:ext cx="0" cy="298700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直线连接符 19"/>
                  <p:cNvCxnSpPr/>
                  <p:nvPr/>
                </p:nvCxnSpPr>
                <p:spPr>
                  <a:xfrm rot="5400000" flipV="1">
                    <a:off x="6636190" y="1625111"/>
                    <a:ext cx="0" cy="298700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1" name="组合 10"/>
            <p:cNvGrpSpPr/>
            <p:nvPr/>
          </p:nvGrpSpPr>
          <p:grpSpPr>
            <a:xfrm>
              <a:off x="7403051" y="2161308"/>
              <a:ext cx="1545463" cy="1393411"/>
              <a:chOff x="5001595" y="1353152"/>
              <a:chExt cx="2244910" cy="2024042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5001595" y="1353152"/>
                <a:ext cx="2244910" cy="2024042"/>
                <a:chOff x="3779784" y="1131590"/>
                <a:chExt cx="1341243" cy="1209282"/>
              </a:xfrm>
              <a:effectLst>
                <a:outerShdw blurRad="279400" dist="177800" dir="8100000" algn="tr" rotWithShape="0">
                  <a:prstClr val="black">
                    <a:alpha val="18000"/>
                  </a:prstClr>
                </a:outerShdw>
              </a:effectLst>
            </p:grpSpPr>
            <p:sp>
              <p:nvSpPr>
                <p:cNvPr id="14" name="Freeform 5"/>
                <p:cNvSpPr>
                  <a:spLocks/>
                </p:cNvSpPr>
                <p:nvPr/>
              </p:nvSpPr>
              <p:spPr bwMode="auto">
                <a:xfrm>
                  <a:off x="3779784" y="1131590"/>
                  <a:ext cx="1341243" cy="120928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lumMod val="95000"/>
                        <a:shade val="67500"/>
                        <a:satMod val="115000"/>
                      </a:srgbClr>
                    </a:gs>
                    <a:gs pos="100000">
                      <a:srgbClr val="FFFFFF">
                        <a:lumMod val="95000"/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latin typeface="+mj-lt"/>
                    <a:ea typeface="微软雅黑" pitchFamily="34" charset="-122"/>
                  </a:endParaRPr>
                </a:p>
              </p:txBody>
            </p:sp>
            <p:sp>
              <p:nvSpPr>
                <p:cNvPr id="15" name="Freeform 5"/>
                <p:cNvSpPr>
                  <a:spLocks/>
                </p:cNvSpPr>
                <p:nvPr/>
              </p:nvSpPr>
              <p:spPr bwMode="auto">
                <a:xfrm>
                  <a:off x="3801563" y="1153419"/>
                  <a:ext cx="1290288" cy="116333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solidFill>
                  <a:srgbClr val="00A39A"/>
                </a:solidFill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latin typeface="+mj-lt"/>
                    <a:ea typeface="微软雅黑" pitchFamily="34" charset="-122"/>
                  </a:endParaRPr>
                </a:p>
              </p:txBody>
            </p:sp>
          </p:grpSp>
          <p:sp>
            <p:nvSpPr>
              <p:cNvPr id="13" name="KSO_Shape"/>
              <p:cNvSpPr>
                <a:spLocks/>
              </p:cNvSpPr>
              <p:nvPr/>
            </p:nvSpPr>
            <p:spPr bwMode="auto">
              <a:xfrm>
                <a:off x="5514285" y="1848038"/>
                <a:ext cx="1207150" cy="1030442"/>
              </a:xfrm>
              <a:custGeom>
                <a:avLst/>
                <a:gdLst>
                  <a:gd name="T0" fmla="*/ 175713297 w 4097"/>
                  <a:gd name="T1" fmla="*/ 71089403 h 3497"/>
                  <a:gd name="T2" fmla="*/ 33597902 w 4097"/>
                  <a:gd name="T3" fmla="*/ 71089403 h 3497"/>
                  <a:gd name="T4" fmla="*/ 423256757 w 4097"/>
                  <a:gd name="T5" fmla="*/ 139474091 h 3497"/>
                  <a:gd name="T6" fmla="*/ 372859684 w 4097"/>
                  <a:gd name="T7" fmla="*/ 216358747 h 3497"/>
                  <a:gd name="T8" fmla="*/ 297747197 w 4097"/>
                  <a:gd name="T9" fmla="*/ 139474091 h 3497"/>
                  <a:gd name="T10" fmla="*/ 502231138 w 4097"/>
                  <a:gd name="T11" fmla="*/ 428853992 h 3497"/>
                  <a:gd name="T12" fmla="*/ 423256757 w 4097"/>
                  <a:gd name="T13" fmla="*/ 139474091 h 3497"/>
                  <a:gd name="T14" fmla="*/ 254687678 w 4097"/>
                  <a:gd name="T15" fmla="*/ 98906881 h 3497"/>
                  <a:gd name="T16" fmla="*/ 254687678 w 4097"/>
                  <a:gd name="T17" fmla="*/ 327242836 h 3497"/>
                  <a:gd name="T18" fmla="*/ 184402447 w 4097"/>
                  <a:gd name="T19" fmla="*/ 160916703 h 3497"/>
                  <a:gd name="T20" fmla="*/ 0 w 4097"/>
                  <a:gd name="T21" fmla="*/ 369934708 h 3497"/>
                  <a:gd name="T22" fmla="*/ 19116131 w 4097"/>
                  <a:gd name="T23" fmla="*/ 675348230 h 3497"/>
                  <a:gd name="T24" fmla="*/ 90752959 w 4097"/>
                  <a:gd name="T25" fmla="*/ 548044259 h 3497"/>
                  <a:gd name="T26" fmla="*/ 143080758 w 4097"/>
                  <a:gd name="T27" fmla="*/ 528147135 h 3497"/>
                  <a:gd name="T28" fmla="*/ 194249858 w 4097"/>
                  <a:gd name="T29" fmla="*/ 674961968 h 3497"/>
                  <a:gd name="T30" fmla="*/ 135936541 w 4097"/>
                  <a:gd name="T31" fmla="*/ 385582067 h 3497"/>
                  <a:gd name="T32" fmla="*/ 165865446 w 4097"/>
                  <a:gd name="T33" fmla="*/ 356992065 h 3497"/>
                  <a:gd name="T34" fmla="*/ 254687678 w 4097"/>
                  <a:gd name="T35" fmla="*/ 455319332 h 3497"/>
                  <a:gd name="T36" fmla="*/ 271293512 w 4097"/>
                  <a:gd name="T37" fmla="*/ 471739216 h 3497"/>
                  <a:gd name="T38" fmla="*/ 542780360 w 4097"/>
                  <a:gd name="T39" fmla="*/ 471739216 h 3497"/>
                  <a:gd name="T40" fmla="*/ 542780360 w 4097"/>
                  <a:gd name="T41" fmla="*/ 379980165 h 3497"/>
                  <a:gd name="T42" fmla="*/ 631988386 w 4097"/>
                  <a:gd name="T43" fmla="*/ 286096012 h 3497"/>
                  <a:gd name="T44" fmla="*/ 566337515 w 4097"/>
                  <a:gd name="T45" fmla="*/ 506124911 h 3497"/>
                  <a:gd name="T46" fmla="*/ 646277260 w 4097"/>
                  <a:gd name="T47" fmla="*/ 668973364 h 3497"/>
                  <a:gd name="T48" fmla="*/ 703239419 w 4097"/>
                  <a:gd name="T49" fmla="*/ 468648678 h 3497"/>
                  <a:gd name="T50" fmla="*/ 791095848 w 4097"/>
                  <a:gd name="T51" fmla="*/ 669166715 h 3497"/>
                  <a:gd name="T52" fmla="*/ 763483903 w 4097"/>
                  <a:gd name="T53" fmla="*/ 170189195 h 3497"/>
                  <a:gd name="T54" fmla="*/ 577536523 w 4097"/>
                  <a:gd name="T55" fmla="*/ 289572813 h 3497"/>
                  <a:gd name="T56" fmla="*/ 542780360 w 4097"/>
                  <a:gd name="T57" fmla="*/ 115520115 h 3497"/>
                  <a:gd name="T58" fmla="*/ 526367423 w 4097"/>
                  <a:gd name="T59" fmla="*/ 98906881 h 3497"/>
                  <a:gd name="T60" fmla="*/ 674082541 w 4097"/>
                  <a:gd name="T61" fmla="*/ 15261096 h 3497"/>
                  <a:gd name="T62" fmla="*/ 674082541 w 4097"/>
                  <a:gd name="T63" fmla="*/ 153383050 h 3497"/>
                  <a:gd name="T64" fmla="*/ 674082541 w 4097"/>
                  <a:gd name="T65" fmla="*/ 15261096 h 349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097" h="3497">
                    <a:moveTo>
                      <a:pt x="542" y="0"/>
                    </a:moveTo>
                    <a:cubicBezTo>
                      <a:pt x="745" y="0"/>
                      <a:pt x="910" y="165"/>
                      <a:pt x="910" y="368"/>
                    </a:cubicBezTo>
                    <a:cubicBezTo>
                      <a:pt x="910" y="571"/>
                      <a:pt x="745" y="736"/>
                      <a:pt x="542" y="736"/>
                    </a:cubicBezTo>
                    <a:cubicBezTo>
                      <a:pt x="339" y="736"/>
                      <a:pt x="174" y="571"/>
                      <a:pt x="174" y="368"/>
                    </a:cubicBezTo>
                    <a:cubicBezTo>
                      <a:pt x="174" y="165"/>
                      <a:pt x="339" y="0"/>
                      <a:pt x="542" y="0"/>
                    </a:cubicBezTo>
                    <a:close/>
                    <a:moveTo>
                      <a:pt x="2192" y="722"/>
                    </a:moveTo>
                    <a:cubicBezTo>
                      <a:pt x="2192" y="1120"/>
                      <a:pt x="2192" y="1120"/>
                      <a:pt x="2192" y="1120"/>
                    </a:cubicBezTo>
                    <a:cubicBezTo>
                      <a:pt x="1931" y="1120"/>
                      <a:pt x="1931" y="1120"/>
                      <a:pt x="1931" y="1120"/>
                    </a:cubicBezTo>
                    <a:cubicBezTo>
                      <a:pt x="1931" y="722"/>
                      <a:pt x="1931" y="722"/>
                      <a:pt x="1931" y="722"/>
                    </a:cubicBezTo>
                    <a:cubicBezTo>
                      <a:pt x="1542" y="722"/>
                      <a:pt x="1542" y="722"/>
                      <a:pt x="1542" y="722"/>
                    </a:cubicBezTo>
                    <a:cubicBezTo>
                      <a:pt x="1542" y="2220"/>
                      <a:pt x="1542" y="2220"/>
                      <a:pt x="1542" y="2220"/>
                    </a:cubicBezTo>
                    <a:cubicBezTo>
                      <a:pt x="2601" y="2220"/>
                      <a:pt x="2601" y="2220"/>
                      <a:pt x="2601" y="2220"/>
                    </a:cubicBezTo>
                    <a:cubicBezTo>
                      <a:pt x="2601" y="722"/>
                      <a:pt x="2601" y="722"/>
                      <a:pt x="2601" y="722"/>
                    </a:cubicBezTo>
                    <a:cubicBezTo>
                      <a:pt x="2192" y="722"/>
                      <a:pt x="2192" y="722"/>
                      <a:pt x="2192" y="722"/>
                    </a:cubicBezTo>
                    <a:close/>
                    <a:moveTo>
                      <a:pt x="1405" y="512"/>
                    </a:moveTo>
                    <a:cubicBezTo>
                      <a:pt x="1319" y="512"/>
                      <a:pt x="1319" y="512"/>
                      <a:pt x="1319" y="512"/>
                    </a:cubicBezTo>
                    <a:cubicBezTo>
                      <a:pt x="1319" y="598"/>
                      <a:pt x="1319" y="598"/>
                      <a:pt x="1319" y="598"/>
                    </a:cubicBezTo>
                    <a:cubicBezTo>
                      <a:pt x="1319" y="1694"/>
                      <a:pt x="1319" y="1694"/>
                      <a:pt x="1319" y="1694"/>
                    </a:cubicBezTo>
                    <a:cubicBezTo>
                      <a:pt x="1107" y="1550"/>
                      <a:pt x="1107" y="1550"/>
                      <a:pt x="1107" y="1550"/>
                    </a:cubicBezTo>
                    <a:cubicBezTo>
                      <a:pt x="955" y="833"/>
                      <a:pt x="955" y="833"/>
                      <a:pt x="955" y="833"/>
                    </a:cubicBezTo>
                    <a:cubicBezTo>
                      <a:pt x="67" y="825"/>
                      <a:pt x="67" y="825"/>
                      <a:pt x="67" y="825"/>
                    </a:cubicBezTo>
                    <a:cubicBezTo>
                      <a:pt x="0" y="1915"/>
                      <a:pt x="0" y="1915"/>
                      <a:pt x="0" y="1915"/>
                    </a:cubicBezTo>
                    <a:cubicBezTo>
                      <a:pt x="89" y="2707"/>
                      <a:pt x="89" y="2707"/>
                      <a:pt x="89" y="2707"/>
                    </a:cubicBezTo>
                    <a:cubicBezTo>
                      <a:pt x="99" y="3496"/>
                      <a:pt x="99" y="3496"/>
                      <a:pt x="99" y="3496"/>
                    </a:cubicBezTo>
                    <a:cubicBezTo>
                      <a:pt x="314" y="3494"/>
                      <a:pt x="314" y="3494"/>
                      <a:pt x="314" y="3494"/>
                    </a:cubicBezTo>
                    <a:cubicBezTo>
                      <a:pt x="470" y="2837"/>
                      <a:pt x="470" y="2837"/>
                      <a:pt x="470" y="2837"/>
                    </a:cubicBezTo>
                    <a:cubicBezTo>
                      <a:pt x="455" y="2345"/>
                      <a:pt x="455" y="2345"/>
                      <a:pt x="455" y="2345"/>
                    </a:cubicBezTo>
                    <a:cubicBezTo>
                      <a:pt x="741" y="2734"/>
                      <a:pt x="741" y="2734"/>
                      <a:pt x="741" y="2734"/>
                    </a:cubicBezTo>
                    <a:cubicBezTo>
                      <a:pt x="782" y="3497"/>
                      <a:pt x="782" y="3497"/>
                      <a:pt x="782" y="3497"/>
                    </a:cubicBezTo>
                    <a:cubicBezTo>
                      <a:pt x="1006" y="3494"/>
                      <a:pt x="1006" y="3494"/>
                      <a:pt x="1006" y="3494"/>
                    </a:cubicBezTo>
                    <a:cubicBezTo>
                      <a:pt x="1116" y="2612"/>
                      <a:pt x="1116" y="2612"/>
                      <a:pt x="1116" y="2612"/>
                    </a:cubicBezTo>
                    <a:cubicBezTo>
                      <a:pt x="704" y="1996"/>
                      <a:pt x="704" y="1996"/>
                      <a:pt x="704" y="1996"/>
                    </a:cubicBezTo>
                    <a:cubicBezTo>
                      <a:pt x="767" y="1441"/>
                      <a:pt x="767" y="1441"/>
                      <a:pt x="767" y="1441"/>
                    </a:cubicBezTo>
                    <a:cubicBezTo>
                      <a:pt x="859" y="1848"/>
                      <a:pt x="859" y="1848"/>
                      <a:pt x="859" y="1848"/>
                    </a:cubicBezTo>
                    <a:cubicBezTo>
                      <a:pt x="1319" y="1954"/>
                      <a:pt x="1319" y="1954"/>
                      <a:pt x="1319" y="1954"/>
                    </a:cubicBezTo>
                    <a:cubicBezTo>
                      <a:pt x="1319" y="2357"/>
                      <a:pt x="1319" y="2357"/>
                      <a:pt x="1319" y="2357"/>
                    </a:cubicBezTo>
                    <a:cubicBezTo>
                      <a:pt x="1319" y="2442"/>
                      <a:pt x="1319" y="2442"/>
                      <a:pt x="1319" y="2442"/>
                    </a:cubicBezTo>
                    <a:cubicBezTo>
                      <a:pt x="1405" y="2442"/>
                      <a:pt x="1405" y="2442"/>
                      <a:pt x="1405" y="2442"/>
                    </a:cubicBezTo>
                    <a:cubicBezTo>
                      <a:pt x="2726" y="2442"/>
                      <a:pt x="2726" y="2442"/>
                      <a:pt x="2726" y="2442"/>
                    </a:cubicBezTo>
                    <a:cubicBezTo>
                      <a:pt x="2811" y="2442"/>
                      <a:pt x="2811" y="2442"/>
                      <a:pt x="2811" y="2442"/>
                    </a:cubicBezTo>
                    <a:cubicBezTo>
                      <a:pt x="2811" y="2357"/>
                      <a:pt x="2811" y="2357"/>
                      <a:pt x="2811" y="2357"/>
                    </a:cubicBezTo>
                    <a:cubicBezTo>
                      <a:pt x="2811" y="1967"/>
                      <a:pt x="2811" y="1967"/>
                      <a:pt x="2811" y="1967"/>
                    </a:cubicBezTo>
                    <a:cubicBezTo>
                      <a:pt x="3165" y="1735"/>
                      <a:pt x="3165" y="1735"/>
                      <a:pt x="3165" y="1735"/>
                    </a:cubicBezTo>
                    <a:cubicBezTo>
                      <a:pt x="3273" y="1481"/>
                      <a:pt x="3273" y="1481"/>
                      <a:pt x="3273" y="1481"/>
                    </a:cubicBezTo>
                    <a:cubicBezTo>
                      <a:pt x="3392" y="2054"/>
                      <a:pt x="3392" y="2054"/>
                      <a:pt x="3392" y="2054"/>
                    </a:cubicBezTo>
                    <a:cubicBezTo>
                      <a:pt x="2933" y="2620"/>
                      <a:pt x="2933" y="2620"/>
                      <a:pt x="2933" y="2620"/>
                    </a:cubicBezTo>
                    <a:cubicBezTo>
                      <a:pt x="3130" y="3459"/>
                      <a:pt x="3130" y="3459"/>
                      <a:pt x="3130" y="3459"/>
                    </a:cubicBezTo>
                    <a:cubicBezTo>
                      <a:pt x="3347" y="3463"/>
                      <a:pt x="3347" y="3463"/>
                      <a:pt x="3347" y="3463"/>
                    </a:cubicBezTo>
                    <a:cubicBezTo>
                      <a:pt x="3298" y="2738"/>
                      <a:pt x="3298" y="2738"/>
                      <a:pt x="3298" y="2738"/>
                    </a:cubicBezTo>
                    <a:cubicBezTo>
                      <a:pt x="3642" y="2426"/>
                      <a:pt x="3642" y="2426"/>
                      <a:pt x="3642" y="2426"/>
                    </a:cubicBezTo>
                    <a:cubicBezTo>
                      <a:pt x="3816" y="3461"/>
                      <a:pt x="3816" y="3461"/>
                      <a:pt x="3816" y="3461"/>
                    </a:cubicBezTo>
                    <a:cubicBezTo>
                      <a:pt x="4097" y="3464"/>
                      <a:pt x="4097" y="3464"/>
                      <a:pt x="4097" y="3464"/>
                    </a:cubicBezTo>
                    <a:cubicBezTo>
                      <a:pt x="4048" y="2263"/>
                      <a:pt x="4048" y="2263"/>
                      <a:pt x="4048" y="2263"/>
                    </a:cubicBezTo>
                    <a:cubicBezTo>
                      <a:pt x="3954" y="881"/>
                      <a:pt x="3954" y="881"/>
                      <a:pt x="3954" y="881"/>
                    </a:cubicBezTo>
                    <a:cubicBezTo>
                      <a:pt x="3090" y="888"/>
                      <a:pt x="3090" y="888"/>
                      <a:pt x="3090" y="888"/>
                    </a:cubicBezTo>
                    <a:cubicBezTo>
                      <a:pt x="2991" y="1499"/>
                      <a:pt x="2991" y="1499"/>
                      <a:pt x="2991" y="1499"/>
                    </a:cubicBezTo>
                    <a:cubicBezTo>
                      <a:pt x="2811" y="1700"/>
                      <a:pt x="2811" y="1700"/>
                      <a:pt x="2811" y="1700"/>
                    </a:cubicBezTo>
                    <a:cubicBezTo>
                      <a:pt x="2811" y="598"/>
                      <a:pt x="2811" y="598"/>
                      <a:pt x="2811" y="598"/>
                    </a:cubicBezTo>
                    <a:cubicBezTo>
                      <a:pt x="2811" y="512"/>
                      <a:pt x="2811" y="512"/>
                      <a:pt x="2811" y="512"/>
                    </a:cubicBezTo>
                    <a:cubicBezTo>
                      <a:pt x="2726" y="512"/>
                      <a:pt x="2726" y="512"/>
                      <a:pt x="2726" y="512"/>
                    </a:cubicBezTo>
                    <a:cubicBezTo>
                      <a:pt x="1405" y="512"/>
                      <a:pt x="1405" y="512"/>
                      <a:pt x="1405" y="512"/>
                    </a:cubicBezTo>
                    <a:close/>
                    <a:moveTo>
                      <a:pt x="3491" y="79"/>
                    </a:moveTo>
                    <a:cubicBezTo>
                      <a:pt x="3689" y="79"/>
                      <a:pt x="3849" y="239"/>
                      <a:pt x="3849" y="437"/>
                    </a:cubicBezTo>
                    <a:cubicBezTo>
                      <a:pt x="3849" y="634"/>
                      <a:pt x="3689" y="794"/>
                      <a:pt x="3491" y="794"/>
                    </a:cubicBezTo>
                    <a:cubicBezTo>
                      <a:pt x="3294" y="794"/>
                      <a:pt x="3134" y="634"/>
                      <a:pt x="3134" y="437"/>
                    </a:cubicBezTo>
                    <a:cubicBezTo>
                      <a:pt x="3134" y="239"/>
                      <a:pt x="3294" y="79"/>
                      <a:pt x="3491" y="7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 anchorCtr="1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 sz="1013">
                  <a:latin typeface="+mj-lt"/>
                </a:endParaRPr>
              </a:p>
            </p:txBody>
          </p:sp>
        </p:grpSp>
      </p:grpSp>
      <p:sp>
        <p:nvSpPr>
          <p:cNvPr id="41" name="文本框 40"/>
          <p:cNvSpPr txBox="1"/>
          <p:nvPr/>
        </p:nvSpPr>
        <p:spPr>
          <a:xfrm>
            <a:off x="2267898" y="2426483"/>
            <a:ext cx="63742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tr-TR" altLang="zh-CN" sz="3600" dirty="0" smtClean="0">
                <a:solidFill>
                  <a:srgbClr val="00A39A"/>
                </a:solidFill>
                <a:latin typeface="+mj-lt"/>
                <a:ea typeface="微软雅黑" pitchFamily="34" charset="-122"/>
                <a:sym typeface="微软雅黑" pitchFamily="34" charset="-122"/>
              </a:rPr>
              <a:t>Presentation </a:t>
            </a:r>
            <a:r>
              <a:rPr lang="tr-TR" altLang="zh-CN" sz="3600" dirty="0" err="1" smtClean="0">
                <a:solidFill>
                  <a:srgbClr val="00A39A"/>
                </a:solidFill>
                <a:latin typeface="+mj-lt"/>
                <a:ea typeface="微软雅黑" pitchFamily="34" charset="-122"/>
                <a:sym typeface="微软雅黑" pitchFamily="34" charset="-122"/>
              </a:rPr>
              <a:t>Template</a:t>
            </a:r>
            <a:endParaRPr lang="zh-CN" altLang="en-US" sz="3600" dirty="0">
              <a:solidFill>
                <a:srgbClr val="00A39A"/>
              </a:solidFill>
              <a:latin typeface="+mj-lt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2278227" y="1916427"/>
            <a:ext cx="58401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kumimoji="1" lang="tr-TR" altLang="zh-CN" sz="3600" b="1" dirty="0" smtClean="0">
                <a:solidFill>
                  <a:srgbClr val="00A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HONESTLY COMMUNICATION</a:t>
            </a:r>
            <a:endParaRPr kumimoji="1" lang="zh-CN" altLang="en-US" sz="3600" b="1" dirty="0">
              <a:solidFill>
                <a:srgbClr val="00A3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4" name="文本框 41"/>
          <p:cNvSpPr txBox="1"/>
          <p:nvPr/>
        </p:nvSpPr>
        <p:spPr>
          <a:xfrm>
            <a:off x="2227283" y="793042"/>
            <a:ext cx="283282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kumimoji="1" lang="en-US" altLang="zh-CN" sz="8800" dirty="0" smtClean="0">
                <a:solidFill>
                  <a:srgbClr val="00A39A"/>
                </a:solidFill>
                <a:latin typeface="+mj-lt"/>
                <a:cs typeface="Arial Black"/>
              </a:rPr>
              <a:t>20</a:t>
            </a:r>
            <a:r>
              <a:rPr kumimoji="1" lang="tr-TR" altLang="zh-CN" sz="8800" dirty="0" smtClean="0">
                <a:solidFill>
                  <a:srgbClr val="00A39A"/>
                </a:solidFill>
                <a:latin typeface="+mj-lt"/>
                <a:cs typeface="Arial Black"/>
              </a:rPr>
              <a:t>20</a:t>
            </a:r>
            <a:endParaRPr kumimoji="1" lang="zh-CN" altLang="en-US" sz="8800" dirty="0">
              <a:solidFill>
                <a:srgbClr val="00A39A"/>
              </a:solidFill>
              <a:latin typeface="+mj-lt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93573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6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8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1" grpId="0"/>
      <p:bldP spid="43" grpId="0"/>
      <p:bldP spid="4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93810" y="2794336"/>
            <a:ext cx="23563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1" lang="en-US" altLang="zh-CN" sz="3000" dirty="0">
                <a:solidFill>
                  <a:srgbClr val="323232"/>
                </a:solidFill>
                <a:cs typeface="Arial Black"/>
              </a:rPr>
              <a:t>PART</a:t>
            </a:r>
            <a:r>
              <a:rPr kumimoji="1" lang="zh-CN" altLang="en-US" sz="3000" dirty="0">
                <a:solidFill>
                  <a:srgbClr val="323232"/>
                </a:solidFill>
                <a:cs typeface="Arial Black"/>
              </a:rPr>
              <a:t> </a:t>
            </a:r>
            <a:r>
              <a:rPr kumimoji="1" lang="en-US" altLang="zh-CN" sz="3000" dirty="0">
                <a:solidFill>
                  <a:srgbClr val="323232"/>
                </a:solidFill>
                <a:cs typeface="Arial Black"/>
              </a:rPr>
              <a:t>TWO</a:t>
            </a:r>
            <a:endParaRPr kumimoji="1" lang="zh-CN" altLang="en-US" sz="3000" dirty="0">
              <a:solidFill>
                <a:srgbClr val="323232"/>
              </a:solidFill>
              <a:cs typeface="Arial Black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751198" y="1014865"/>
            <a:ext cx="1683683" cy="1518032"/>
            <a:chOff x="5001595" y="1353152"/>
            <a:chExt cx="2244910" cy="2024042"/>
          </a:xfrm>
        </p:grpSpPr>
        <p:grpSp>
          <p:nvGrpSpPr>
            <p:cNvPr id="5" name="组合 4"/>
            <p:cNvGrpSpPr/>
            <p:nvPr/>
          </p:nvGrpSpPr>
          <p:grpSpPr>
            <a:xfrm>
              <a:off x="5001595" y="1353152"/>
              <a:ext cx="2244910" cy="2024042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9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10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solidFill>
                <a:srgbClr val="00A39A"/>
              </a:soli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</p:grpSp>
        <p:grpSp>
          <p:nvGrpSpPr>
            <p:cNvPr id="6" name="组 34"/>
            <p:cNvGrpSpPr/>
            <p:nvPr/>
          </p:nvGrpSpPr>
          <p:grpSpPr>
            <a:xfrm>
              <a:off x="5409766" y="1764165"/>
              <a:ext cx="1372465" cy="1152871"/>
              <a:chOff x="2127915" y="1569040"/>
              <a:chExt cx="635000" cy="533400"/>
            </a:xfrm>
          </p:grpSpPr>
          <p:sp>
            <p:nvSpPr>
              <p:cNvPr id="7" name="Freeform 108"/>
              <p:cNvSpPr>
                <a:spLocks/>
              </p:cNvSpPr>
              <p:nvPr/>
            </p:nvSpPr>
            <p:spPr bwMode="auto">
              <a:xfrm>
                <a:off x="2127915" y="1569040"/>
                <a:ext cx="635000" cy="304800"/>
              </a:xfrm>
              <a:custGeom>
                <a:avLst/>
                <a:gdLst/>
                <a:ahLst/>
                <a:cxnLst>
                  <a:cxn ang="0">
                    <a:pos x="16" y="192"/>
                  </a:cxn>
                  <a:cxn ang="0">
                    <a:pos x="26" y="188"/>
                  </a:cxn>
                  <a:cxn ang="0">
                    <a:pos x="32" y="178"/>
                  </a:cxn>
                  <a:cxn ang="0">
                    <a:pos x="110" y="142"/>
                  </a:cxn>
                  <a:cxn ang="0">
                    <a:pos x="120" y="144"/>
                  </a:cxn>
                  <a:cxn ang="0">
                    <a:pos x="126" y="144"/>
                  </a:cxn>
                  <a:cxn ang="0">
                    <a:pos x="134" y="136"/>
                  </a:cxn>
                  <a:cxn ang="0">
                    <a:pos x="136" y="128"/>
                  </a:cxn>
                  <a:cxn ang="0">
                    <a:pos x="194" y="80"/>
                  </a:cxn>
                  <a:cxn ang="0">
                    <a:pos x="200" y="80"/>
                  </a:cxn>
                  <a:cxn ang="0">
                    <a:pos x="206" y="78"/>
                  </a:cxn>
                  <a:cxn ang="0">
                    <a:pos x="264" y="112"/>
                  </a:cxn>
                  <a:cxn ang="0">
                    <a:pos x="264" y="112"/>
                  </a:cxn>
                  <a:cxn ang="0">
                    <a:pos x="268" y="124"/>
                  </a:cxn>
                  <a:cxn ang="0">
                    <a:pos x="280" y="128"/>
                  </a:cxn>
                  <a:cxn ang="0">
                    <a:pos x="286" y="128"/>
                  </a:cxn>
                  <a:cxn ang="0">
                    <a:pos x="294" y="120"/>
                  </a:cxn>
                  <a:cxn ang="0">
                    <a:pos x="296" y="112"/>
                  </a:cxn>
                  <a:cxn ang="0">
                    <a:pos x="378" y="32"/>
                  </a:cxn>
                  <a:cxn ang="0">
                    <a:pos x="384" y="32"/>
                  </a:cxn>
                  <a:cxn ang="0">
                    <a:pos x="390" y="32"/>
                  </a:cxn>
                  <a:cxn ang="0">
                    <a:pos x="398" y="24"/>
                  </a:cxn>
                  <a:cxn ang="0">
                    <a:pos x="400" y="16"/>
                  </a:cxn>
                  <a:cxn ang="0">
                    <a:pos x="394" y="6"/>
                  </a:cxn>
                  <a:cxn ang="0">
                    <a:pos x="384" y="0"/>
                  </a:cxn>
                  <a:cxn ang="0">
                    <a:pos x="376" y="2"/>
                  </a:cxn>
                  <a:cxn ang="0">
                    <a:pos x="368" y="10"/>
                  </a:cxn>
                  <a:cxn ang="0">
                    <a:pos x="368" y="16"/>
                  </a:cxn>
                  <a:cxn ang="0">
                    <a:pos x="284" y="98"/>
                  </a:cxn>
                  <a:cxn ang="0">
                    <a:pos x="280" y="96"/>
                  </a:cxn>
                  <a:cxn ang="0">
                    <a:pos x="272" y="100"/>
                  </a:cxn>
                  <a:cxn ang="0">
                    <a:pos x="216" y="66"/>
                  </a:cxn>
                  <a:cxn ang="0">
                    <a:pos x="216" y="64"/>
                  </a:cxn>
                  <a:cxn ang="0">
                    <a:pos x="210" y="54"/>
                  </a:cxn>
                  <a:cxn ang="0">
                    <a:pos x="200" y="48"/>
                  </a:cxn>
                  <a:cxn ang="0">
                    <a:pos x="192" y="50"/>
                  </a:cxn>
                  <a:cxn ang="0">
                    <a:pos x="184" y="58"/>
                  </a:cxn>
                  <a:cxn ang="0">
                    <a:pos x="184" y="64"/>
                  </a:cxn>
                  <a:cxn ang="0">
                    <a:pos x="126" y="114"/>
                  </a:cxn>
                  <a:cxn ang="0">
                    <a:pos x="120" y="112"/>
                  </a:cxn>
                  <a:cxn ang="0">
                    <a:pos x="114" y="114"/>
                  </a:cxn>
                  <a:cxn ang="0">
                    <a:pos x="104" y="122"/>
                  </a:cxn>
                  <a:cxn ang="0">
                    <a:pos x="24" y="164"/>
                  </a:cxn>
                  <a:cxn ang="0">
                    <a:pos x="20" y="162"/>
                  </a:cxn>
                  <a:cxn ang="0">
                    <a:pos x="16" y="160"/>
                  </a:cxn>
                  <a:cxn ang="0">
                    <a:pos x="4" y="166"/>
                  </a:cxn>
                  <a:cxn ang="0">
                    <a:pos x="0" y="176"/>
                  </a:cxn>
                  <a:cxn ang="0">
                    <a:pos x="0" y="184"/>
                  </a:cxn>
                  <a:cxn ang="0">
                    <a:pos x="8" y="192"/>
                  </a:cxn>
                  <a:cxn ang="0">
                    <a:pos x="16" y="192"/>
                  </a:cxn>
                </a:cxnLst>
                <a:rect l="0" t="0" r="r" b="b"/>
                <a:pathLst>
                  <a:path w="400" h="192">
                    <a:moveTo>
                      <a:pt x="16" y="192"/>
                    </a:moveTo>
                    <a:lnTo>
                      <a:pt x="16" y="192"/>
                    </a:lnTo>
                    <a:lnTo>
                      <a:pt x="22" y="192"/>
                    </a:lnTo>
                    <a:lnTo>
                      <a:pt x="26" y="188"/>
                    </a:lnTo>
                    <a:lnTo>
                      <a:pt x="30" y="184"/>
                    </a:lnTo>
                    <a:lnTo>
                      <a:pt x="32" y="178"/>
                    </a:lnTo>
                    <a:lnTo>
                      <a:pt x="110" y="142"/>
                    </a:lnTo>
                    <a:lnTo>
                      <a:pt x="110" y="142"/>
                    </a:lnTo>
                    <a:lnTo>
                      <a:pt x="114" y="144"/>
                    </a:lnTo>
                    <a:lnTo>
                      <a:pt x="120" y="144"/>
                    </a:lnTo>
                    <a:lnTo>
                      <a:pt x="120" y="144"/>
                    </a:lnTo>
                    <a:lnTo>
                      <a:pt x="126" y="144"/>
                    </a:lnTo>
                    <a:lnTo>
                      <a:pt x="130" y="140"/>
                    </a:lnTo>
                    <a:lnTo>
                      <a:pt x="134" y="136"/>
                    </a:lnTo>
                    <a:lnTo>
                      <a:pt x="136" y="128"/>
                    </a:lnTo>
                    <a:lnTo>
                      <a:pt x="136" y="128"/>
                    </a:lnTo>
                    <a:lnTo>
                      <a:pt x="134" y="126"/>
                    </a:lnTo>
                    <a:lnTo>
                      <a:pt x="194" y="80"/>
                    </a:lnTo>
                    <a:lnTo>
                      <a:pt x="194" y="80"/>
                    </a:lnTo>
                    <a:lnTo>
                      <a:pt x="200" y="80"/>
                    </a:lnTo>
                    <a:lnTo>
                      <a:pt x="200" y="80"/>
                    </a:lnTo>
                    <a:lnTo>
                      <a:pt x="206" y="78"/>
                    </a:lnTo>
                    <a:lnTo>
                      <a:pt x="264" y="112"/>
                    </a:lnTo>
                    <a:lnTo>
                      <a:pt x="264" y="112"/>
                    </a:lnTo>
                    <a:lnTo>
                      <a:pt x="264" y="112"/>
                    </a:lnTo>
                    <a:lnTo>
                      <a:pt x="264" y="112"/>
                    </a:lnTo>
                    <a:lnTo>
                      <a:pt x="264" y="120"/>
                    </a:lnTo>
                    <a:lnTo>
                      <a:pt x="268" y="124"/>
                    </a:lnTo>
                    <a:lnTo>
                      <a:pt x="272" y="128"/>
                    </a:lnTo>
                    <a:lnTo>
                      <a:pt x="280" y="128"/>
                    </a:lnTo>
                    <a:lnTo>
                      <a:pt x="280" y="128"/>
                    </a:lnTo>
                    <a:lnTo>
                      <a:pt x="286" y="128"/>
                    </a:lnTo>
                    <a:lnTo>
                      <a:pt x="290" y="124"/>
                    </a:lnTo>
                    <a:lnTo>
                      <a:pt x="294" y="120"/>
                    </a:lnTo>
                    <a:lnTo>
                      <a:pt x="296" y="112"/>
                    </a:lnTo>
                    <a:lnTo>
                      <a:pt x="296" y="112"/>
                    </a:lnTo>
                    <a:lnTo>
                      <a:pt x="294" y="110"/>
                    </a:lnTo>
                    <a:lnTo>
                      <a:pt x="378" y="32"/>
                    </a:lnTo>
                    <a:lnTo>
                      <a:pt x="378" y="32"/>
                    </a:lnTo>
                    <a:lnTo>
                      <a:pt x="384" y="32"/>
                    </a:lnTo>
                    <a:lnTo>
                      <a:pt x="384" y="32"/>
                    </a:lnTo>
                    <a:lnTo>
                      <a:pt x="390" y="32"/>
                    </a:lnTo>
                    <a:lnTo>
                      <a:pt x="394" y="28"/>
                    </a:lnTo>
                    <a:lnTo>
                      <a:pt x="398" y="24"/>
                    </a:lnTo>
                    <a:lnTo>
                      <a:pt x="400" y="16"/>
                    </a:lnTo>
                    <a:lnTo>
                      <a:pt x="400" y="16"/>
                    </a:lnTo>
                    <a:lnTo>
                      <a:pt x="398" y="10"/>
                    </a:lnTo>
                    <a:lnTo>
                      <a:pt x="394" y="6"/>
                    </a:lnTo>
                    <a:lnTo>
                      <a:pt x="390" y="2"/>
                    </a:lnTo>
                    <a:lnTo>
                      <a:pt x="384" y="0"/>
                    </a:lnTo>
                    <a:lnTo>
                      <a:pt x="384" y="0"/>
                    </a:lnTo>
                    <a:lnTo>
                      <a:pt x="376" y="2"/>
                    </a:lnTo>
                    <a:lnTo>
                      <a:pt x="372" y="6"/>
                    </a:lnTo>
                    <a:lnTo>
                      <a:pt x="368" y="10"/>
                    </a:lnTo>
                    <a:lnTo>
                      <a:pt x="368" y="16"/>
                    </a:lnTo>
                    <a:lnTo>
                      <a:pt x="368" y="16"/>
                    </a:lnTo>
                    <a:lnTo>
                      <a:pt x="368" y="20"/>
                    </a:lnTo>
                    <a:lnTo>
                      <a:pt x="284" y="98"/>
                    </a:lnTo>
                    <a:lnTo>
                      <a:pt x="284" y="98"/>
                    </a:lnTo>
                    <a:lnTo>
                      <a:pt x="280" y="96"/>
                    </a:lnTo>
                    <a:lnTo>
                      <a:pt x="280" y="96"/>
                    </a:lnTo>
                    <a:lnTo>
                      <a:pt x="272" y="100"/>
                    </a:lnTo>
                    <a:lnTo>
                      <a:pt x="216" y="66"/>
                    </a:lnTo>
                    <a:lnTo>
                      <a:pt x="216" y="66"/>
                    </a:lnTo>
                    <a:lnTo>
                      <a:pt x="216" y="64"/>
                    </a:lnTo>
                    <a:lnTo>
                      <a:pt x="216" y="64"/>
                    </a:lnTo>
                    <a:lnTo>
                      <a:pt x="214" y="58"/>
                    </a:lnTo>
                    <a:lnTo>
                      <a:pt x="210" y="54"/>
                    </a:lnTo>
                    <a:lnTo>
                      <a:pt x="206" y="50"/>
                    </a:lnTo>
                    <a:lnTo>
                      <a:pt x="200" y="48"/>
                    </a:lnTo>
                    <a:lnTo>
                      <a:pt x="200" y="48"/>
                    </a:lnTo>
                    <a:lnTo>
                      <a:pt x="192" y="50"/>
                    </a:lnTo>
                    <a:lnTo>
                      <a:pt x="188" y="54"/>
                    </a:lnTo>
                    <a:lnTo>
                      <a:pt x="184" y="58"/>
                    </a:lnTo>
                    <a:lnTo>
                      <a:pt x="184" y="64"/>
                    </a:lnTo>
                    <a:lnTo>
                      <a:pt x="184" y="64"/>
                    </a:lnTo>
                    <a:lnTo>
                      <a:pt x="184" y="68"/>
                    </a:lnTo>
                    <a:lnTo>
                      <a:pt x="126" y="114"/>
                    </a:lnTo>
                    <a:lnTo>
                      <a:pt x="126" y="114"/>
                    </a:lnTo>
                    <a:lnTo>
                      <a:pt x="120" y="112"/>
                    </a:lnTo>
                    <a:lnTo>
                      <a:pt x="120" y="112"/>
                    </a:lnTo>
                    <a:lnTo>
                      <a:pt x="114" y="114"/>
                    </a:lnTo>
                    <a:lnTo>
                      <a:pt x="108" y="118"/>
                    </a:lnTo>
                    <a:lnTo>
                      <a:pt x="104" y="122"/>
                    </a:lnTo>
                    <a:lnTo>
                      <a:pt x="104" y="128"/>
                    </a:lnTo>
                    <a:lnTo>
                      <a:pt x="24" y="164"/>
                    </a:lnTo>
                    <a:lnTo>
                      <a:pt x="24" y="164"/>
                    </a:lnTo>
                    <a:lnTo>
                      <a:pt x="20" y="162"/>
                    </a:lnTo>
                    <a:lnTo>
                      <a:pt x="16" y="160"/>
                    </a:lnTo>
                    <a:lnTo>
                      <a:pt x="16" y="160"/>
                    </a:lnTo>
                    <a:lnTo>
                      <a:pt x="8" y="162"/>
                    </a:lnTo>
                    <a:lnTo>
                      <a:pt x="4" y="166"/>
                    </a:lnTo>
                    <a:lnTo>
                      <a:pt x="0" y="170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84"/>
                    </a:lnTo>
                    <a:lnTo>
                      <a:pt x="4" y="188"/>
                    </a:lnTo>
                    <a:lnTo>
                      <a:pt x="8" y="192"/>
                    </a:lnTo>
                    <a:lnTo>
                      <a:pt x="16" y="192"/>
                    </a:lnTo>
                    <a:lnTo>
                      <a:pt x="16" y="19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8" name="Freeform 109"/>
              <p:cNvSpPr>
                <a:spLocks/>
              </p:cNvSpPr>
              <p:nvPr/>
            </p:nvSpPr>
            <p:spPr bwMode="auto">
              <a:xfrm>
                <a:off x="2127915" y="1899240"/>
                <a:ext cx="635000" cy="203200"/>
              </a:xfrm>
              <a:custGeom>
                <a:avLst/>
                <a:gdLst/>
                <a:ahLst/>
                <a:cxnLst>
                  <a:cxn ang="0">
                    <a:pos x="384" y="0"/>
                  </a:cxn>
                  <a:cxn ang="0">
                    <a:pos x="372" y="6"/>
                  </a:cxn>
                  <a:cxn ang="0">
                    <a:pos x="368" y="16"/>
                  </a:cxn>
                  <a:cxn ang="0">
                    <a:pos x="368" y="20"/>
                  </a:cxn>
                  <a:cxn ang="0">
                    <a:pos x="284" y="98"/>
                  </a:cxn>
                  <a:cxn ang="0">
                    <a:pos x="280" y="96"/>
                  </a:cxn>
                  <a:cxn ang="0">
                    <a:pos x="214" y="38"/>
                  </a:cxn>
                  <a:cxn ang="0">
                    <a:pos x="216" y="32"/>
                  </a:cxn>
                  <a:cxn ang="0">
                    <a:pos x="214" y="26"/>
                  </a:cxn>
                  <a:cxn ang="0">
                    <a:pos x="206" y="18"/>
                  </a:cxn>
                  <a:cxn ang="0">
                    <a:pos x="200" y="16"/>
                  </a:cxn>
                  <a:cxn ang="0">
                    <a:pos x="188" y="22"/>
                  </a:cxn>
                  <a:cxn ang="0">
                    <a:pos x="184" y="32"/>
                  </a:cxn>
                  <a:cxn ang="0">
                    <a:pos x="184" y="36"/>
                  </a:cxn>
                  <a:cxn ang="0">
                    <a:pos x="126" y="82"/>
                  </a:cxn>
                  <a:cxn ang="0">
                    <a:pos x="120" y="80"/>
                  </a:cxn>
                  <a:cxn ang="0">
                    <a:pos x="106" y="86"/>
                  </a:cxn>
                  <a:cxn ang="0">
                    <a:pos x="30" y="76"/>
                  </a:cxn>
                  <a:cxn ang="0">
                    <a:pos x="24" y="68"/>
                  </a:cxn>
                  <a:cxn ang="0">
                    <a:pos x="16" y="64"/>
                  </a:cxn>
                  <a:cxn ang="0">
                    <a:pos x="8" y="66"/>
                  </a:cxn>
                  <a:cxn ang="0">
                    <a:pos x="0" y="74"/>
                  </a:cxn>
                  <a:cxn ang="0">
                    <a:pos x="0" y="80"/>
                  </a:cxn>
                  <a:cxn ang="0">
                    <a:pos x="4" y="92"/>
                  </a:cxn>
                  <a:cxn ang="0">
                    <a:pos x="16" y="96"/>
                  </a:cxn>
                  <a:cxn ang="0">
                    <a:pos x="22" y="96"/>
                  </a:cxn>
                  <a:cxn ang="0">
                    <a:pos x="104" y="102"/>
                  </a:cxn>
                  <a:cxn ang="0">
                    <a:pos x="106" y="106"/>
                  </a:cxn>
                  <a:cxn ang="0">
                    <a:pos x="114" y="112"/>
                  </a:cxn>
                  <a:cxn ang="0">
                    <a:pos x="120" y="112"/>
                  </a:cxn>
                  <a:cxn ang="0">
                    <a:pos x="130" y="108"/>
                  </a:cxn>
                  <a:cxn ang="0">
                    <a:pos x="136" y="96"/>
                  </a:cxn>
                  <a:cxn ang="0">
                    <a:pos x="134" y="94"/>
                  </a:cxn>
                  <a:cxn ang="0">
                    <a:pos x="194" y="48"/>
                  </a:cxn>
                  <a:cxn ang="0">
                    <a:pos x="200" y="48"/>
                  </a:cxn>
                  <a:cxn ang="0">
                    <a:pos x="264" y="108"/>
                  </a:cxn>
                  <a:cxn ang="0">
                    <a:pos x="264" y="112"/>
                  </a:cxn>
                  <a:cxn ang="0">
                    <a:pos x="264" y="120"/>
                  </a:cxn>
                  <a:cxn ang="0">
                    <a:pos x="272" y="128"/>
                  </a:cxn>
                  <a:cxn ang="0">
                    <a:pos x="280" y="128"/>
                  </a:cxn>
                  <a:cxn ang="0">
                    <a:pos x="290" y="124"/>
                  </a:cxn>
                  <a:cxn ang="0">
                    <a:pos x="296" y="112"/>
                  </a:cxn>
                  <a:cxn ang="0">
                    <a:pos x="294" y="110"/>
                  </a:cxn>
                  <a:cxn ang="0">
                    <a:pos x="378" y="32"/>
                  </a:cxn>
                  <a:cxn ang="0">
                    <a:pos x="384" y="32"/>
                  </a:cxn>
                  <a:cxn ang="0">
                    <a:pos x="394" y="28"/>
                  </a:cxn>
                  <a:cxn ang="0">
                    <a:pos x="400" y="16"/>
                  </a:cxn>
                  <a:cxn ang="0">
                    <a:pos x="398" y="10"/>
                  </a:cxn>
                  <a:cxn ang="0">
                    <a:pos x="390" y="2"/>
                  </a:cxn>
                  <a:cxn ang="0">
                    <a:pos x="384" y="0"/>
                  </a:cxn>
                </a:cxnLst>
                <a:rect l="0" t="0" r="r" b="b"/>
                <a:pathLst>
                  <a:path w="400" h="128">
                    <a:moveTo>
                      <a:pt x="384" y="0"/>
                    </a:moveTo>
                    <a:lnTo>
                      <a:pt x="384" y="0"/>
                    </a:lnTo>
                    <a:lnTo>
                      <a:pt x="376" y="2"/>
                    </a:lnTo>
                    <a:lnTo>
                      <a:pt x="372" y="6"/>
                    </a:lnTo>
                    <a:lnTo>
                      <a:pt x="368" y="10"/>
                    </a:lnTo>
                    <a:lnTo>
                      <a:pt x="368" y="16"/>
                    </a:lnTo>
                    <a:lnTo>
                      <a:pt x="368" y="16"/>
                    </a:lnTo>
                    <a:lnTo>
                      <a:pt x="368" y="20"/>
                    </a:lnTo>
                    <a:lnTo>
                      <a:pt x="284" y="98"/>
                    </a:lnTo>
                    <a:lnTo>
                      <a:pt x="284" y="98"/>
                    </a:lnTo>
                    <a:lnTo>
                      <a:pt x="280" y="96"/>
                    </a:lnTo>
                    <a:lnTo>
                      <a:pt x="280" y="96"/>
                    </a:lnTo>
                    <a:lnTo>
                      <a:pt x="276" y="98"/>
                    </a:lnTo>
                    <a:lnTo>
                      <a:pt x="214" y="38"/>
                    </a:lnTo>
                    <a:lnTo>
                      <a:pt x="214" y="38"/>
                    </a:lnTo>
                    <a:lnTo>
                      <a:pt x="216" y="32"/>
                    </a:lnTo>
                    <a:lnTo>
                      <a:pt x="216" y="32"/>
                    </a:lnTo>
                    <a:lnTo>
                      <a:pt x="214" y="26"/>
                    </a:lnTo>
                    <a:lnTo>
                      <a:pt x="210" y="22"/>
                    </a:lnTo>
                    <a:lnTo>
                      <a:pt x="206" y="18"/>
                    </a:lnTo>
                    <a:lnTo>
                      <a:pt x="200" y="16"/>
                    </a:lnTo>
                    <a:lnTo>
                      <a:pt x="200" y="16"/>
                    </a:lnTo>
                    <a:lnTo>
                      <a:pt x="192" y="18"/>
                    </a:lnTo>
                    <a:lnTo>
                      <a:pt x="188" y="22"/>
                    </a:lnTo>
                    <a:lnTo>
                      <a:pt x="184" y="26"/>
                    </a:lnTo>
                    <a:lnTo>
                      <a:pt x="184" y="32"/>
                    </a:lnTo>
                    <a:lnTo>
                      <a:pt x="184" y="32"/>
                    </a:lnTo>
                    <a:lnTo>
                      <a:pt x="184" y="36"/>
                    </a:lnTo>
                    <a:lnTo>
                      <a:pt x="126" y="82"/>
                    </a:lnTo>
                    <a:lnTo>
                      <a:pt x="126" y="82"/>
                    </a:lnTo>
                    <a:lnTo>
                      <a:pt x="120" y="80"/>
                    </a:lnTo>
                    <a:lnTo>
                      <a:pt x="120" y="80"/>
                    </a:lnTo>
                    <a:lnTo>
                      <a:pt x="112" y="82"/>
                    </a:lnTo>
                    <a:lnTo>
                      <a:pt x="106" y="86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28" y="72"/>
                    </a:lnTo>
                    <a:lnTo>
                      <a:pt x="24" y="68"/>
                    </a:lnTo>
                    <a:lnTo>
                      <a:pt x="20" y="66"/>
                    </a:lnTo>
                    <a:lnTo>
                      <a:pt x="16" y="64"/>
                    </a:lnTo>
                    <a:lnTo>
                      <a:pt x="16" y="64"/>
                    </a:lnTo>
                    <a:lnTo>
                      <a:pt x="8" y="66"/>
                    </a:lnTo>
                    <a:lnTo>
                      <a:pt x="4" y="70"/>
                    </a:lnTo>
                    <a:lnTo>
                      <a:pt x="0" y="74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88"/>
                    </a:lnTo>
                    <a:lnTo>
                      <a:pt x="4" y="92"/>
                    </a:lnTo>
                    <a:lnTo>
                      <a:pt x="8" y="96"/>
                    </a:lnTo>
                    <a:lnTo>
                      <a:pt x="16" y="96"/>
                    </a:lnTo>
                    <a:lnTo>
                      <a:pt x="16" y="96"/>
                    </a:lnTo>
                    <a:lnTo>
                      <a:pt x="22" y="96"/>
                    </a:lnTo>
                    <a:lnTo>
                      <a:pt x="28" y="90"/>
                    </a:lnTo>
                    <a:lnTo>
                      <a:pt x="104" y="102"/>
                    </a:lnTo>
                    <a:lnTo>
                      <a:pt x="104" y="102"/>
                    </a:lnTo>
                    <a:lnTo>
                      <a:pt x="106" y="106"/>
                    </a:lnTo>
                    <a:lnTo>
                      <a:pt x="110" y="110"/>
                    </a:lnTo>
                    <a:lnTo>
                      <a:pt x="114" y="112"/>
                    </a:lnTo>
                    <a:lnTo>
                      <a:pt x="120" y="112"/>
                    </a:lnTo>
                    <a:lnTo>
                      <a:pt x="120" y="112"/>
                    </a:lnTo>
                    <a:lnTo>
                      <a:pt x="126" y="112"/>
                    </a:lnTo>
                    <a:lnTo>
                      <a:pt x="130" y="108"/>
                    </a:lnTo>
                    <a:lnTo>
                      <a:pt x="134" y="104"/>
                    </a:lnTo>
                    <a:lnTo>
                      <a:pt x="136" y="96"/>
                    </a:lnTo>
                    <a:lnTo>
                      <a:pt x="136" y="96"/>
                    </a:lnTo>
                    <a:lnTo>
                      <a:pt x="134" y="94"/>
                    </a:lnTo>
                    <a:lnTo>
                      <a:pt x="194" y="48"/>
                    </a:lnTo>
                    <a:lnTo>
                      <a:pt x="194" y="48"/>
                    </a:lnTo>
                    <a:lnTo>
                      <a:pt x="200" y="48"/>
                    </a:lnTo>
                    <a:lnTo>
                      <a:pt x="200" y="48"/>
                    </a:lnTo>
                    <a:lnTo>
                      <a:pt x="204" y="48"/>
                    </a:lnTo>
                    <a:lnTo>
                      <a:pt x="264" y="108"/>
                    </a:lnTo>
                    <a:lnTo>
                      <a:pt x="264" y="108"/>
                    </a:lnTo>
                    <a:lnTo>
                      <a:pt x="264" y="112"/>
                    </a:lnTo>
                    <a:lnTo>
                      <a:pt x="264" y="112"/>
                    </a:lnTo>
                    <a:lnTo>
                      <a:pt x="264" y="120"/>
                    </a:lnTo>
                    <a:lnTo>
                      <a:pt x="268" y="124"/>
                    </a:lnTo>
                    <a:lnTo>
                      <a:pt x="272" y="128"/>
                    </a:lnTo>
                    <a:lnTo>
                      <a:pt x="280" y="128"/>
                    </a:lnTo>
                    <a:lnTo>
                      <a:pt x="280" y="128"/>
                    </a:lnTo>
                    <a:lnTo>
                      <a:pt x="286" y="128"/>
                    </a:lnTo>
                    <a:lnTo>
                      <a:pt x="290" y="124"/>
                    </a:lnTo>
                    <a:lnTo>
                      <a:pt x="294" y="120"/>
                    </a:lnTo>
                    <a:lnTo>
                      <a:pt x="296" y="112"/>
                    </a:lnTo>
                    <a:lnTo>
                      <a:pt x="296" y="112"/>
                    </a:lnTo>
                    <a:lnTo>
                      <a:pt x="294" y="110"/>
                    </a:lnTo>
                    <a:lnTo>
                      <a:pt x="378" y="32"/>
                    </a:lnTo>
                    <a:lnTo>
                      <a:pt x="378" y="32"/>
                    </a:lnTo>
                    <a:lnTo>
                      <a:pt x="384" y="32"/>
                    </a:lnTo>
                    <a:lnTo>
                      <a:pt x="384" y="32"/>
                    </a:lnTo>
                    <a:lnTo>
                      <a:pt x="390" y="32"/>
                    </a:lnTo>
                    <a:lnTo>
                      <a:pt x="394" y="28"/>
                    </a:lnTo>
                    <a:lnTo>
                      <a:pt x="398" y="24"/>
                    </a:lnTo>
                    <a:lnTo>
                      <a:pt x="400" y="16"/>
                    </a:lnTo>
                    <a:lnTo>
                      <a:pt x="400" y="16"/>
                    </a:lnTo>
                    <a:lnTo>
                      <a:pt x="398" y="10"/>
                    </a:lnTo>
                    <a:lnTo>
                      <a:pt x="394" y="6"/>
                    </a:lnTo>
                    <a:lnTo>
                      <a:pt x="390" y="2"/>
                    </a:lnTo>
                    <a:lnTo>
                      <a:pt x="384" y="0"/>
                    </a:lnTo>
                    <a:lnTo>
                      <a:pt x="384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zh-CN" altLang="en-US" sz="1800"/>
              </a:p>
            </p:txBody>
          </p:sp>
        </p:grpSp>
      </p:grpSp>
      <p:sp>
        <p:nvSpPr>
          <p:cNvPr id="11" name="文本框 4"/>
          <p:cNvSpPr txBox="1"/>
          <p:nvPr/>
        </p:nvSpPr>
        <p:spPr>
          <a:xfrm>
            <a:off x="0" y="337893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1" lang="tr-TR" altLang="zh-CN" sz="3600" b="1" dirty="0" smtClean="0">
                <a:solidFill>
                  <a:srgbClr val="323232"/>
                </a:solidFill>
                <a:latin typeface="+mj-lt"/>
                <a:cs typeface="Microsoft YaHei"/>
              </a:rPr>
              <a:t>WEB</a:t>
            </a:r>
            <a:endParaRPr kumimoji="1" lang="zh-CN" altLang="en-US" sz="3600" b="1" dirty="0">
              <a:solidFill>
                <a:srgbClr val="323232"/>
              </a:solidFill>
              <a:latin typeface="+mj-lt"/>
              <a:cs typeface="Microsoft YaHei"/>
            </a:endParaRPr>
          </a:p>
        </p:txBody>
      </p:sp>
    </p:spTree>
    <p:extLst>
      <p:ext uri="{BB962C8B-B14F-4D97-AF65-F5344CB8AC3E}">
        <p14:creationId xmlns:p14="http://schemas.microsoft.com/office/powerpoint/2010/main" val="21877171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Tm="0">
        <p15:prstTrans prst="origami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3"/>
          <p:cNvGrpSpPr/>
          <p:nvPr/>
        </p:nvGrpSpPr>
        <p:grpSpPr>
          <a:xfrm>
            <a:off x="622301" y="1583065"/>
            <a:ext cx="2568117" cy="2545847"/>
            <a:chOff x="836142" y="2356202"/>
            <a:chExt cx="2354275" cy="2333859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1627280" y="2824505"/>
              <a:ext cx="537208" cy="381533"/>
            </a:xfrm>
            <a:custGeom>
              <a:avLst/>
              <a:gdLst>
                <a:gd name="T0" fmla="*/ 9 w 55"/>
                <a:gd name="T1" fmla="*/ 0 h 39"/>
                <a:gd name="T2" fmla="*/ 33 w 55"/>
                <a:gd name="T3" fmla="*/ 13 h 39"/>
                <a:gd name="T4" fmla="*/ 54 w 55"/>
                <a:gd name="T5" fmla="*/ 33 h 39"/>
                <a:gd name="T6" fmla="*/ 36 w 55"/>
                <a:gd name="T7" fmla="*/ 39 h 39"/>
                <a:gd name="T8" fmla="*/ 9 w 55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9">
                  <a:moveTo>
                    <a:pt x="9" y="0"/>
                  </a:moveTo>
                  <a:cubicBezTo>
                    <a:pt x="9" y="12"/>
                    <a:pt x="24" y="11"/>
                    <a:pt x="33" y="13"/>
                  </a:cubicBezTo>
                  <a:cubicBezTo>
                    <a:pt x="55" y="18"/>
                    <a:pt x="54" y="33"/>
                    <a:pt x="54" y="33"/>
                  </a:cubicBezTo>
                  <a:cubicBezTo>
                    <a:pt x="54" y="33"/>
                    <a:pt x="47" y="39"/>
                    <a:pt x="36" y="39"/>
                  </a:cubicBezTo>
                  <a:cubicBezTo>
                    <a:pt x="23" y="39"/>
                    <a:pt x="0" y="23"/>
                    <a:pt x="9" y="0"/>
                  </a:cubicBezTo>
                  <a:close/>
                </a:path>
              </a:pathLst>
            </a:custGeom>
            <a:solidFill>
              <a:srgbClr val="00A3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2350790" y="2922759"/>
              <a:ext cx="507860" cy="468303"/>
            </a:xfrm>
            <a:custGeom>
              <a:avLst/>
              <a:gdLst>
                <a:gd name="T0" fmla="*/ 42 w 52"/>
                <a:gd name="T1" fmla="*/ 0 h 48"/>
                <a:gd name="T2" fmla="*/ 45 w 52"/>
                <a:gd name="T3" fmla="*/ 31 h 48"/>
                <a:gd name="T4" fmla="*/ 6 w 52"/>
                <a:gd name="T5" fmla="*/ 45 h 48"/>
                <a:gd name="T6" fmla="*/ 5 w 52"/>
                <a:gd name="T7" fmla="*/ 26 h 48"/>
                <a:gd name="T8" fmla="*/ 42 w 52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8">
                  <a:moveTo>
                    <a:pt x="42" y="0"/>
                  </a:moveTo>
                  <a:cubicBezTo>
                    <a:pt x="42" y="0"/>
                    <a:pt x="52" y="20"/>
                    <a:pt x="45" y="31"/>
                  </a:cubicBezTo>
                  <a:cubicBezTo>
                    <a:pt x="34" y="48"/>
                    <a:pt x="23" y="41"/>
                    <a:pt x="6" y="45"/>
                  </a:cubicBezTo>
                  <a:cubicBezTo>
                    <a:pt x="6" y="45"/>
                    <a:pt x="0" y="35"/>
                    <a:pt x="5" y="26"/>
                  </a:cubicBezTo>
                  <a:cubicBezTo>
                    <a:pt x="14" y="10"/>
                    <a:pt x="39" y="15"/>
                    <a:pt x="42" y="0"/>
                  </a:cubicBezTo>
                  <a:close/>
                </a:path>
              </a:pathLst>
            </a:custGeom>
            <a:solidFill>
              <a:srgbClr val="00A3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969256" y="2356202"/>
              <a:ext cx="303695" cy="410882"/>
            </a:xfrm>
            <a:custGeom>
              <a:avLst/>
              <a:gdLst>
                <a:gd name="T0" fmla="*/ 14 w 31"/>
                <a:gd name="T1" fmla="*/ 42 h 42"/>
                <a:gd name="T2" fmla="*/ 29 w 31"/>
                <a:gd name="T3" fmla="*/ 22 h 42"/>
                <a:gd name="T4" fmla="*/ 30 w 31"/>
                <a:gd name="T5" fmla="*/ 0 h 42"/>
                <a:gd name="T6" fmla="*/ 10 w 31"/>
                <a:gd name="T7" fmla="*/ 13 h 42"/>
                <a:gd name="T8" fmla="*/ 14 w 31"/>
                <a:gd name="T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2">
                  <a:moveTo>
                    <a:pt x="14" y="42"/>
                  </a:moveTo>
                  <a:cubicBezTo>
                    <a:pt x="26" y="42"/>
                    <a:pt x="31" y="33"/>
                    <a:pt x="29" y="22"/>
                  </a:cubicBezTo>
                  <a:cubicBezTo>
                    <a:pt x="28" y="13"/>
                    <a:pt x="25" y="8"/>
                    <a:pt x="30" y="0"/>
                  </a:cubicBezTo>
                  <a:cubicBezTo>
                    <a:pt x="30" y="0"/>
                    <a:pt x="16" y="2"/>
                    <a:pt x="10" y="13"/>
                  </a:cubicBezTo>
                  <a:cubicBezTo>
                    <a:pt x="0" y="31"/>
                    <a:pt x="14" y="42"/>
                    <a:pt x="14" y="42"/>
                  </a:cubicBezTo>
                  <a:close/>
                </a:path>
              </a:pathLst>
            </a:custGeom>
            <a:solidFill>
              <a:srgbClr val="00A3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6" name="Oval 14"/>
            <p:cNvSpPr>
              <a:spLocks noChangeArrowheads="1"/>
            </p:cNvSpPr>
            <p:nvPr/>
          </p:nvSpPr>
          <p:spPr bwMode="auto">
            <a:xfrm>
              <a:off x="2380138" y="3791736"/>
              <a:ext cx="234789" cy="23478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7" name="Oval 16"/>
            <p:cNvSpPr>
              <a:spLocks noChangeArrowheads="1"/>
            </p:cNvSpPr>
            <p:nvPr/>
          </p:nvSpPr>
          <p:spPr bwMode="auto">
            <a:xfrm>
              <a:off x="2027954" y="3772595"/>
              <a:ext cx="322835" cy="32156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8" name="Oval 17"/>
            <p:cNvSpPr>
              <a:spLocks noChangeArrowheads="1"/>
            </p:cNvSpPr>
            <p:nvPr/>
          </p:nvSpPr>
          <p:spPr bwMode="auto">
            <a:xfrm>
              <a:off x="2233395" y="3743247"/>
              <a:ext cx="195232" cy="18502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9" name="Oval 18"/>
            <p:cNvSpPr>
              <a:spLocks noChangeArrowheads="1"/>
            </p:cNvSpPr>
            <p:nvPr/>
          </p:nvSpPr>
          <p:spPr bwMode="auto">
            <a:xfrm>
              <a:off x="2243603" y="3782803"/>
              <a:ext cx="185024" cy="18502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0" name="Oval 19"/>
            <p:cNvSpPr>
              <a:spLocks noChangeArrowheads="1"/>
            </p:cNvSpPr>
            <p:nvPr/>
          </p:nvSpPr>
          <p:spPr bwMode="auto">
            <a:xfrm>
              <a:off x="2243603" y="3879782"/>
              <a:ext cx="195232" cy="19523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1" name="Oval 20"/>
            <p:cNvSpPr>
              <a:spLocks noChangeArrowheads="1"/>
            </p:cNvSpPr>
            <p:nvPr/>
          </p:nvSpPr>
          <p:spPr bwMode="auto">
            <a:xfrm>
              <a:off x="1960325" y="3889990"/>
              <a:ext cx="185024" cy="19523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2" name="Oval 21"/>
            <p:cNvSpPr>
              <a:spLocks noChangeArrowheads="1"/>
            </p:cNvSpPr>
            <p:nvPr/>
          </p:nvSpPr>
          <p:spPr bwMode="auto">
            <a:xfrm>
              <a:off x="1832722" y="3821084"/>
              <a:ext cx="224581" cy="22458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3" name="Oval 22"/>
            <p:cNvSpPr>
              <a:spLocks noChangeArrowheads="1"/>
            </p:cNvSpPr>
            <p:nvPr/>
          </p:nvSpPr>
          <p:spPr bwMode="auto">
            <a:xfrm>
              <a:off x="1960325" y="3733039"/>
              <a:ext cx="185024" cy="17609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4" name="Oval 23"/>
            <p:cNvSpPr>
              <a:spLocks noChangeArrowheads="1"/>
            </p:cNvSpPr>
            <p:nvPr/>
          </p:nvSpPr>
          <p:spPr bwMode="auto">
            <a:xfrm>
              <a:off x="1744675" y="3919339"/>
              <a:ext cx="176092" cy="17481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5" name="Freeform 24"/>
            <p:cNvSpPr>
              <a:spLocks/>
            </p:cNvSpPr>
            <p:nvPr/>
          </p:nvSpPr>
          <p:spPr bwMode="auto">
            <a:xfrm>
              <a:off x="1051791" y="3703690"/>
              <a:ext cx="2138626" cy="585698"/>
            </a:xfrm>
            <a:custGeom>
              <a:avLst/>
              <a:gdLst>
                <a:gd name="T0" fmla="*/ 14 w 219"/>
                <a:gd name="T1" fmla="*/ 60 h 60"/>
                <a:gd name="T2" fmla="*/ 129 w 219"/>
                <a:gd name="T3" fmla="*/ 60 h 60"/>
                <a:gd name="T4" fmla="*/ 209 w 219"/>
                <a:gd name="T5" fmla="*/ 27 h 60"/>
                <a:gd name="T6" fmla="*/ 216 w 219"/>
                <a:gd name="T7" fmla="*/ 10 h 60"/>
                <a:gd name="T8" fmla="*/ 198 w 219"/>
                <a:gd name="T9" fmla="*/ 3 h 60"/>
                <a:gd name="T10" fmla="*/ 124 w 219"/>
                <a:gd name="T11" fmla="*/ 34 h 60"/>
                <a:gd name="T12" fmla="*/ 14 w 219"/>
                <a:gd name="T13" fmla="*/ 34 h 60"/>
                <a:gd name="T14" fmla="*/ 0 w 219"/>
                <a:gd name="T15" fmla="*/ 47 h 60"/>
                <a:gd name="T16" fmla="*/ 14 w 219"/>
                <a:gd name="T1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60">
                  <a:moveTo>
                    <a:pt x="14" y="60"/>
                  </a:moveTo>
                  <a:cubicBezTo>
                    <a:pt x="129" y="60"/>
                    <a:pt x="129" y="60"/>
                    <a:pt x="129" y="60"/>
                  </a:cubicBezTo>
                  <a:cubicBezTo>
                    <a:pt x="209" y="27"/>
                    <a:pt x="209" y="27"/>
                    <a:pt x="209" y="27"/>
                  </a:cubicBezTo>
                  <a:cubicBezTo>
                    <a:pt x="215" y="25"/>
                    <a:pt x="219" y="17"/>
                    <a:pt x="216" y="10"/>
                  </a:cubicBezTo>
                  <a:cubicBezTo>
                    <a:pt x="213" y="3"/>
                    <a:pt x="205" y="0"/>
                    <a:pt x="198" y="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6" y="34"/>
                    <a:pt x="0" y="40"/>
                    <a:pt x="0" y="47"/>
                  </a:cubicBezTo>
                  <a:cubicBezTo>
                    <a:pt x="0" y="54"/>
                    <a:pt x="6" y="60"/>
                    <a:pt x="14" y="60"/>
                  </a:cubicBezTo>
                  <a:close/>
                </a:path>
              </a:pathLst>
            </a:custGeom>
            <a:solidFill>
              <a:srgbClr val="00A3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 25"/>
            <p:cNvSpPr>
              <a:spLocks/>
            </p:cNvSpPr>
            <p:nvPr/>
          </p:nvSpPr>
          <p:spPr bwMode="auto">
            <a:xfrm>
              <a:off x="1060723" y="3674341"/>
              <a:ext cx="948090" cy="586974"/>
            </a:xfrm>
            <a:custGeom>
              <a:avLst/>
              <a:gdLst>
                <a:gd name="T0" fmla="*/ 15 w 97"/>
                <a:gd name="T1" fmla="*/ 60 h 60"/>
                <a:gd name="T2" fmla="*/ 20 w 97"/>
                <a:gd name="T3" fmla="*/ 59 h 60"/>
                <a:gd name="T4" fmla="*/ 88 w 97"/>
                <a:gd name="T5" fmla="*/ 27 h 60"/>
                <a:gd name="T6" fmla="*/ 94 w 97"/>
                <a:gd name="T7" fmla="*/ 9 h 60"/>
                <a:gd name="T8" fmla="*/ 76 w 97"/>
                <a:gd name="T9" fmla="*/ 3 h 60"/>
                <a:gd name="T10" fmla="*/ 10 w 97"/>
                <a:gd name="T11" fmla="*/ 35 h 60"/>
                <a:gd name="T12" fmla="*/ 3 w 97"/>
                <a:gd name="T13" fmla="*/ 52 h 60"/>
                <a:gd name="T14" fmla="*/ 15 w 97"/>
                <a:gd name="T1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60">
                  <a:moveTo>
                    <a:pt x="15" y="60"/>
                  </a:moveTo>
                  <a:cubicBezTo>
                    <a:pt x="17" y="60"/>
                    <a:pt x="19" y="60"/>
                    <a:pt x="20" y="59"/>
                  </a:cubicBezTo>
                  <a:cubicBezTo>
                    <a:pt x="46" y="49"/>
                    <a:pt x="87" y="28"/>
                    <a:pt x="88" y="27"/>
                  </a:cubicBezTo>
                  <a:cubicBezTo>
                    <a:pt x="95" y="24"/>
                    <a:pt x="97" y="16"/>
                    <a:pt x="94" y="9"/>
                  </a:cubicBezTo>
                  <a:cubicBezTo>
                    <a:pt x="91" y="2"/>
                    <a:pt x="83" y="0"/>
                    <a:pt x="76" y="3"/>
                  </a:cubicBezTo>
                  <a:cubicBezTo>
                    <a:pt x="76" y="3"/>
                    <a:pt x="34" y="25"/>
                    <a:pt x="10" y="35"/>
                  </a:cubicBezTo>
                  <a:cubicBezTo>
                    <a:pt x="3" y="38"/>
                    <a:pt x="0" y="45"/>
                    <a:pt x="3" y="52"/>
                  </a:cubicBezTo>
                  <a:cubicBezTo>
                    <a:pt x="5" y="57"/>
                    <a:pt x="10" y="60"/>
                    <a:pt x="15" y="60"/>
                  </a:cubicBezTo>
                  <a:close/>
                </a:path>
              </a:pathLst>
            </a:custGeom>
            <a:solidFill>
              <a:srgbClr val="00A3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7" name="Freeform 26"/>
            <p:cNvSpPr>
              <a:spLocks/>
            </p:cNvSpPr>
            <p:nvPr/>
          </p:nvSpPr>
          <p:spPr bwMode="auto">
            <a:xfrm>
              <a:off x="836142" y="3948687"/>
              <a:ext cx="987647" cy="741374"/>
            </a:xfrm>
            <a:custGeom>
              <a:avLst/>
              <a:gdLst>
                <a:gd name="T0" fmla="*/ 48 w 101"/>
                <a:gd name="T1" fmla="*/ 3 h 76"/>
                <a:gd name="T2" fmla="*/ 22 w 101"/>
                <a:gd name="T3" fmla="*/ 18 h 76"/>
                <a:gd name="T4" fmla="*/ 0 w 101"/>
                <a:gd name="T5" fmla="*/ 50 h 76"/>
                <a:gd name="T6" fmla="*/ 49 w 101"/>
                <a:gd name="T7" fmla="*/ 76 h 76"/>
                <a:gd name="T8" fmla="*/ 75 w 101"/>
                <a:gd name="T9" fmla="*/ 32 h 76"/>
                <a:gd name="T10" fmla="*/ 84 w 101"/>
                <a:gd name="T11" fmla="*/ 20 h 76"/>
                <a:gd name="T12" fmla="*/ 65 w 101"/>
                <a:gd name="T13" fmla="*/ 22 h 76"/>
                <a:gd name="T14" fmla="*/ 48 w 101"/>
                <a:gd name="T15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76">
                  <a:moveTo>
                    <a:pt x="48" y="3"/>
                  </a:moveTo>
                  <a:cubicBezTo>
                    <a:pt x="48" y="3"/>
                    <a:pt x="36" y="0"/>
                    <a:pt x="22" y="18"/>
                  </a:cubicBezTo>
                  <a:cubicBezTo>
                    <a:pt x="15" y="26"/>
                    <a:pt x="7" y="38"/>
                    <a:pt x="0" y="50"/>
                  </a:cubicBezTo>
                  <a:cubicBezTo>
                    <a:pt x="18" y="66"/>
                    <a:pt x="49" y="76"/>
                    <a:pt x="49" y="76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75" y="32"/>
                    <a:pt x="101" y="20"/>
                    <a:pt x="84" y="20"/>
                  </a:cubicBezTo>
                  <a:cubicBezTo>
                    <a:pt x="77" y="20"/>
                    <a:pt x="59" y="22"/>
                    <a:pt x="65" y="22"/>
                  </a:cubicBezTo>
                  <a:cubicBezTo>
                    <a:pt x="75" y="22"/>
                    <a:pt x="72" y="3"/>
                    <a:pt x="48" y="3"/>
                  </a:cubicBezTo>
                  <a:close/>
                </a:path>
              </a:pathLst>
            </a:custGeom>
            <a:solidFill>
              <a:srgbClr val="00A3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8" name="任意多边形 28"/>
            <p:cNvSpPr/>
            <p:nvPr/>
          </p:nvSpPr>
          <p:spPr>
            <a:xfrm>
              <a:off x="1908007" y="2496564"/>
              <a:ext cx="854940" cy="1324519"/>
            </a:xfrm>
            <a:custGeom>
              <a:avLst/>
              <a:gdLst>
                <a:gd name="connsiteX0" fmla="*/ 384175 w 1063625"/>
                <a:gd name="connsiteY0" fmla="*/ 1076325 h 1092200"/>
                <a:gd name="connsiteX1" fmla="*/ 409575 w 1063625"/>
                <a:gd name="connsiteY1" fmla="*/ 276225 h 1092200"/>
                <a:gd name="connsiteX2" fmla="*/ 0 w 1063625"/>
                <a:gd name="connsiteY2" fmla="*/ 127000 h 1092200"/>
                <a:gd name="connsiteX3" fmla="*/ 390525 w 1063625"/>
                <a:gd name="connsiteY3" fmla="*/ 231775 h 1092200"/>
                <a:gd name="connsiteX4" fmla="*/ 317500 w 1063625"/>
                <a:gd name="connsiteY4" fmla="*/ 0 h 1092200"/>
                <a:gd name="connsiteX5" fmla="*/ 527050 w 1063625"/>
                <a:gd name="connsiteY5" fmla="*/ 571500 h 1092200"/>
                <a:gd name="connsiteX6" fmla="*/ 1063625 w 1063625"/>
                <a:gd name="connsiteY6" fmla="*/ 114300 h 1092200"/>
                <a:gd name="connsiteX7" fmla="*/ 536575 w 1063625"/>
                <a:gd name="connsiteY7" fmla="*/ 631825 h 1092200"/>
                <a:gd name="connsiteX8" fmla="*/ 476250 w 1063625"/>
                <a:gd name="connsiteY8" fmla="*/ 1092200 h 1092200"/>
                <a:gd name="connsiteX9" fmla="*/ 384175 w 1063625"/>
                <a:gd name="connsiteY9" fmla="*/ 1076325 h 1092200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87400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3625" h="1647825">
                  <a:moveTo>
                    <a:pt x="384175" y="1631950"/>
                  </a:moveTo>
                  <a:cubicBezTo>
                    <a:pt x="602192" y="1296194"/>
                    <a:pt x="453495" y="1046163"/>
                    <a:pt x="409575" y="831850"/>
                  </a:cubicBezTo>
                  <a:cubicBezTo>
                    <a:pt x="184150" y="823383"/>
                    <a:pt x="111125" y="767292"/>
                    <a:pt x="0" y="682625"/>
                  </a:cubicBezTo>
                  <a:cubicBezTo>
                    <a:pt x="174625" y="774700"/>
                    <a:pt x="273050" y="797718"/>
                    <a:pt x="390525" y="794543"/>
                  </a:cubicBezTo>
                  <a:cubicBezTo>
                    <a:pt x="300567" y="601926"/>
                    <a:pt x="159808" y="350573"/>
                    <a:pt x="292100" y="0"/>
                  </a:cubicBezTo>
                  <a:cubicBezTo>
                    <a:pt x="148167" y="509058"/>
                    <a:pt x="470958" y="732367"/>
                    <a:pt x="527050" y="1127125"/>
                  </a:cubicBezTo>
                  <a:cubicBezTo>
                    <a:pt x="734483" y="903288"/>
                    <a:pt x="932393" y="969962"/>
                    <a:pt x="1063625" y="669925"/>
                  </a:cubicBezTo>
                  <a:cubicBezTo>
                    <a:pt x="1011767" y="932920"/>
                    <a:pt x="624153" y="1012560"/>
                    <a:pt x="536575" y="1187450"/>
                  </a:cubicBezTo>
                  <a:cubicBezTo>
                    <a:pt x="580761" y="1359958"/>
                    <a:pt x="513027" y="1515798"/>
                    <a:pt x="476250" y="1647825"/>
                  </a:cubicBezTo>
                  <a:lnTo>
                    <a:pt x="384175" y="163195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椭圆 18"/>
          <p:cNvSpPr>
            <a:spLocks noChangeAspect="1"/>
          </p:cNvSpPr>
          <p:nvPr/>
        </p:nvSpPr>
        <p:spPr>
          <a:xfrm>
            <a:off x="3376720" y="1597273"/>
            <a:ext cx="376178" cy="376178"/>
          </a:xfrm>
          <a:prstGeom prst="ellipse">
            <a:avLst/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1</a:t>
            </a:r>
            <a:endParaRPr lang="zh-CN" altLang="en-US" sz="140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>
            <a:spLocks noChangeAspect="1"/>
          </p:cNvSpPr>
          <p:nvPr/>
        </p:nvSpPr>
        <p:spPr>
          <a:xfrm>
            <a:off x="3376720" y="2370520"/>
            <a:ext cx="376178" cy="376178"/>
          </a:xfrm>
          <a:prstGeom prst="ellipse">
            <a:avLst/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2</a:t>
            </a:r>
            <a:endParaRPr lang="zh-CN" altLang="en-US" sz="140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>
            <a:spLocks noChangeAspect="1"/>
          </p:cNvSpPr>
          <p:nvPr/>
        </p:nvSpPr>
        <p:spPr>
          <a:xfrm>
            <a:off x="3376720" y="3191392"/>
            <a:ext cx="376178" cy="376178"/>
          </a:xfrm>
          <a:prstGeom prst="ellipse">
            <a:avLst/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3</a:t>
            </a:r>
            <a:endParaRPr lang="zh-CN" altLang="en-US" sz="140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2" name="文本框 8"/>
          <p:cNvSpPr txBox="1"/>
          <p:nvPr/>
        </p:nvSpPr>
        <p:spPr>
          <a:xfrm>
            <a:off x="3870331" y="1409523"/>
            <a:ext cx="22752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10">
              <a:defRPr/>
            </a:pPr>
            <a:r>
              <a:rPr lang="tr-TR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STEP HERE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870327" y="1647471"/>
            <a:ext cx="44427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A complex idea can be conveyed with just a single still image, namely making it possible to absorb large amounts of data quickly.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4" name="文本框 8"/>
          <p:cNvSpPr txBox="1"/>
          <p:nvPr/>
        </p:nvSpPr>
        <p:spPr>
          <a:xfrm>
            <a:off x="3870332" y="2228856"/>
            <a:ext cx="22752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tr-TR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STEP HERE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870327" y="2466804"/>
            <a:ext cx="44427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A complex idea can be conveyed with just a single still image, namely making it possible to absorb large amounts of data quickly.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6" name="文本框 8"/>
          <p:cNvSpPr txBox="1"/>
          <p:nvPr/>
        </p:nvSpPr>
        <p:spPr>
          <a:xfrm>
            <a:off x="3870333" y="3035698"/>
            <a:ext cx="22752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tr-TR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STEP HERE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870330" y="3273646"/>
            <a:ext cx="44427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A complex idea can be conveyed with just a single still image, namely making it possible to absorb large amounts of data quickly.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>
            <a:spLocks noChangeAspect="1"/>
          </p:cNvSpPr>
          <p:nvPr/>
        </p:nvSpPr>
        <p:spPr>
          <a:xfrm>
            <a:off x="3376720" y="3934909"/>
            <a:ext cx="376178" cy="376178"/>
          </a:xfrm>
          <a:prstGeom prst="ellipse">
            <a:avLst/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4</a:t>
            </a:r>
            <a:endParaRPr lang="zh-CN" altLang="en-US" sz="140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9" name="文本框 8"/>
          <p:cNvSpPr txBox="1"/>
          <p:nvPr/>
        </p:nvSpPr>
        <p:spPr>
          <a:xfrm>
            <a:off x="3870333" y="3864942"/>
            <a:ext cx="22752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tr-TR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STEP HERE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870330" y="4102889"/>
            <a:ext cx="44427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A complex idea can be conveyed with just a single still image, namely making it possible to absorb large amounts of data quickly.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32" name="矩形 3"/>
          <p:cNvSpPr>
            <a:spLocks noChangeArrowheads="1"/>
          </p:cNvSpPr>
          <p:nvPr/>
        </p:nvSpPr>
        <p:spPr bwMode="auto">
          <a:xfrm>
            <a:off x="1049480" y="386573"/>
            <a:ext cx="310094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tr-TR" altLang="zh-CN" sz="2174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TITLE </a:t>
            </a:r>
            <a:r>
              <a:rPr lang="tr-TR" altLang="zh-CN" sz="2174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HERE</a:t>
            </a:r>
            <a:endParaRPr lang="zh-CN" altLang="en-US" sz="2174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925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2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9" grpId="0"/>
      <p:bldP spid="30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边形 1"/>
          <p:cNvSpPr/>
          <p:nvPr/>
        </p:nvSpPr>
        <p:spPr>
          <a:xfrm rot="16200000">
            <a:off x="3765519" y="2616970"/>
            <a:ext cx="1484760" cy="2032027"/>
          </a:xfrm>
          <a:prstGeom prst="parallelogram">
            <a:avLst>
              <a:gd name="adj" fmla="val 53226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+mj-lt"/>
            </a:endParaRPr>
          </a:p>
        </p:txBody>
      </p:sp>
      <p:sp>
        <p:nvSpPr>
          <p:cNvPr id="3" name="平行四边形 2"/>
          <p:cNvSpPr/>
          <p:nvPr/>
        </p:nvSpPr>
        <p:spPr>
          <a:xfrm rot="16200000">
            <a:off x="3765517" y="1029214"/>
            <a:ext cx="1484760" cy="2032027"/>
          </a:xfrm>
          <a:prstGeom prst="parallelogram">
            <a:avLst>
              <a:gd name="adj" fmla="val 53226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+mj-lt"/>
            </a:endParaRPr>
          </a:p>
        </p:txBody>
      </p:sp>
      <p:sp>
        <p:nvSpPr>
          <p:cNvPr id="4" name="右箭头 3"/>
          <p:cNvSpPr/>
          <p:nvPr/>
        </p:nvSpPr>
        <p:spPr>
          <a:xfrm>
            <a:off x="3491880" y="1131593"/>
            <a:ext cx="2646190" cy="1035353"/>
          </a:xfrm>
          <a:prstGeom prst="rightArrow">
            <a:avLst>
              <a:gd name="adj1" fmla="val 66953"/>
              <a:gd name="adj2" fmla="val 50000"/>
            </a:avLst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+mj-lt"/>
            </a:endParaRPr>
          </a:p>
        </p:txBody>
      </p:sp>
      <p:sp>
        <p:nvSpPr>
          <p:cNvPr id="5" name="右箭头 4"/>
          <p:cNvSpPr/>
          <p:nvPr/>
        </p:nvSpPr>
        <p:spPr>
          <a:xfrm rot="10800000">
            <a:off x="2877717" y="1923681"/>
            <a:ext cx="2646190" cy="1035353"/>
          </a:xfrm>
          <a:prstGeom prst="rightArrow">
            <a:avLst>
              <a:gd name="adj1" fmla="val 66953"/>
              <a:gd name="adj2" fmla="val 50000"/>
            </a:avLst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+mj-lt"/>
            </a:endParaRPr>
          </a:p>
        </p:txBody>
      </p:sp>
      <p:sp>
        <p:nvSpPr>
          <p:cNvPr id="6" name="右箭头 5"/>
          <p:cNvSpPr/>
          <p:nvPr/>
        </p:nvSpPr>
        <p:spPr>
          <a:xfrm>
            <a:off x="3491880" y="2715769"/>
            <a:ext cx="2646190" cy="1035353"/>
          </a:xfrm>
          <a:prstGeom prst="rightArrow">
            <a:avLst>
              <a:gd name="adj1" fmla="val 66953"/>
              <a:gd name="adj2" fmla="val 50000"/>
            </a:avLst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+mj-lt"/>
            </a:endParaRPr>
          </a:p>
        </p:txBody>
      </p:sp>
      <p:sp>
        <p:nvSpPr>
          <p:cNvPr id="7" name="右箭头 6"/>
          <p:cNvSpPr/>
          <p:nvPr/>
        </p:nvSpPr>
        <p:spPr>
          <a:xfrm rot="10800000">
            <a:off x="2877717" y="3507857"/>
            <a:ext cx="2646190" cy="1035353"/>
          </a:xfrm>
          <a:prstGeom prst="rightArrow">
            <a:avLst>
              <a:gd name="adj1" fmla="val 66953"/>
              <a:gd name="adj2" fmla="val 50000"/>
            </a:avLst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+mj-lt"/>
            </a:endParaRPr>
          </a:p>
        </p:txBody>
      </p:sp>
      <p:sp>
        <p:nvSpPr>
          <p:cNvPr id="8" name="TextBox 9"/>
          <p:cNvSpPr txBox="1"/>
          <p:nvPr/>
        </p:nvSpPr>
        <p:spPr>
          <a:xfrm>
            <a:off x="3731082" y="1495375"/>
            <a:ext cx="199084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tr-TR" altLang="zh-CN" dirty="0">
                <a:solidFill>
                  <a:schemeClr val="bg1"/>
                </a:solidFill>
                <a:latin typeface="+mj-lt"/>
              </a:rPr>
              <a:t>OPTION 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10"/>
          <p:cNvSpPr txBox="1"/>
          <p:nvPr/>
        </p:nvSpPr>
        <p:spPr>
          <a:xfrm>
            <a:off x="6228185" y="1303017"/>
            <a:ext cx="208823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 complex idea can be conveyed with just a single still image, namely making it possible to absorb large amounts of data quickly.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3422607" y="2287465"/>
            <a:ext cx="199084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tr-TR" altLang="zh-CN" dirty="0">
                <a:solidFill>
                  <a:schemeClr val="bg1"/>
                </a:solidFill>
                <a:latin typeface="+mj-lt"/>
              </a:rPr>
              <a:t>OPTION 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TextBox 12"/>
          <p:cNvSpPr txBox="1"/>
          <p:nvPr/>
        </p:nvSpPr>
        <p:spPr>
          <a:xfrm>
            <a:off x="3731082" y="3079554"/>
            <a:ext cx="199084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tr-TR" altLang="zh-CN" dirty="0">
                <a:solidFill>
                  <a:schemeClr val="bg1"/>
                </a:solidFill>
                <a:latin typeface="+mj-lt"/>
              </a:rPr>
              <a:t>OPTION 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3422607" y="3871641"/>
            <a:ext cx="199084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tr-TR" altLang="zh-CN" dirty="0">
                <a:solidFill>
                  <a:schemeClr val="bg1"/>
                </a:solidFill>
                <a:latin typeface="+mj-lt"/>
              </a:rPr>
              <a:t>OPTION 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Box 14"/>
          <p:cNvSpPr txBox="1"/>
          <p:nvPr/>
        </p:nvSpPr>
        <p:spPr>
          <a:xfrm>
            <a:off x="683570" y="2095107"/>
            <a:ext cx="208823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 complex idea can be conveyed with just a single still image, namely making it possible to absorb large amounts of data quickly.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6228185" y="2942865"/>
            <a:ext cx="208823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 complex idea can be conveyed with just a single still image, namely making it possible to absorb large amounts of data quickly.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TextBox 16"/>
          <p:cNvSpPr txBox="1"/>
          <p:nvPr/>
        </p:nvSpPr>
        <p:spPr>
          <a:xfrm>
            <a:off x="683570" y="3734955"/>
            <a:ext cx="208823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 complex idea can be conveyed with just a single still image, namely making it possible to absorb large amounts of data quickly.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矩形 3"/>
          <p:cNvSpPr>
            <a:spLocks noChangeArrowheads="1"/>
          </p:cNvSpPr>
          <p:nvPr/>
        </p:nvSpPr>
        <p:spPr bwMode="auto">
          <a:xfrm>
            <a:off x="1049480" y="386573"/>
            <a:ext cx="310094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tr-TR" altLang="zh-CN" sz="2174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TITLE </a:t>
            </a:r>
            <a:r>
              <a:rPr lang="tr-TR" altLang="zh-CN" sz="2174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HERE</a:t>
            </a:r>
            <a:endParaRPr lang="zh-CN" altLang="en-US" sz="2174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252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空心弧 2"/>
          <p:cNvSpPr/>
          <p:nvPr/>
        </p:nvSpPr>
        <p:spPr>
          <a:xfrm rot="5400000">
            <a:off x="386028" y="1406854"/>
            <a:ext cx="3142978" cy="2924714"/>
          </a:xfrm>
          <a:prstGeom prst="blockArc">
            <a:avLst>
              <a:gd name="adj1" fmla="val 10897210"/>
              <a:gd name="adj2" fmla="val 6953"/>
              <a:gd name="adj3" fmla="val 1246"/>
            </a:avLst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4219">
              <a:defRPr/>
            </a:pPr>
            <a:endParaRPr lang="zh-CN" altLang="en-US" sz="2489">
              <a:solidFill>
                <a:schemeClr val="tx1"/>
              </a:solidFill>
              <a:latin typeface="+mj-lt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4" name="直接连接符 3"/>
          <p:cNvCxnSpPr/>
          <p:nvPr/>
        </p:nvCxnSpPr>
        <p:spPr bwMode="auto">
          <a:xfrm>
            <a:off x="2566929" y="1492084"/>
            <a:ext cx="1441450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 bwMode="auto">
          <a:xfrm>
            <a:off x="2616579" y="4282724"/>
            <a:ext cx="143986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 bwMode="auto">
          <a:xfrm>
            <a:off x="3438548" y="2438436"/>
            <a:ext cx="133413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>
            <a:endCxn id="33" idx="2"/>
          </p:cNvCxnSpPr>
          <p:nvPr/>
        </p:nvCxnSpPr>
        <p:spPr bwMode="auto">
          <a:xfrm>
            <a:off x="3294063" y="3423431"/>
            <a:ext cx="1440700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961389" y="1136735"/>
            <a:ext cx="1316368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tr-TR" altLang="zh-CN" sz="1500" dirty="0">
                <a:latin typeface="+mj-lt"/>
                <a:ea typeface="微软雅黑" pitchFamily="34" charset="-122"/>
              </a:rPr>
              <a:t>OPTION HERE</a:t>
            </a:r>
            <a:endParaRPr lang="zh-CN" altLang="en-US" sz="1500" dirty="0">
              <a:latin typeface="+mj-lt"/>
              <a:ea typeface="微软雅黑" pitchFamily="34" charset="-122"/>
            </a:endParaRPr>
          </a:p>
        </p:txBody>
      </p:sp>
      <p:sp>
        <p:nvSpPr>
          <p:cNvPr id="9" name="矩形 47"/>
          <p:cNvSpPr>
            <a:spLocks noChangeArrowheads="1"/>
          </p:cNvSpPr>
          <p:nvPr/>
        </p:nvSpPr>
        <p:spPr bwMode="auto">
          <a:xfrm>
            <a:off x="4932040" y="1369463"/>
            <a:ext cx="3043238" cy="553990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1000" dirty="0">
                <a:latin typeface="+mj-lt"/>
              </a:rPr>
              <a:t>We hope that this template will return to you as a time, money and reputation.</a:t>
            </a:r>
            <a:endParaRPr lang="en-US" altLang="zh-CN" sz="1000" dirty="0">
              <a:latin typeface="+mj-lt"/>
            </a:endParaRPr>
          </a:p>
        </p:txBody>
      </p: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600328" y="1737481"/>
            <a:ext cx="2259643" cy="2259643"/>
            <a:chOff x="1103084" y="2155824"/>
            <a:chExt cx="3176815" cy="3176815"/>
          </a:xfrm>
        </p:grpSpPr>
        <p:sp>
          <p:nvSpPr>
            <p:cNvPr id="11" name="椭圆 10"/>
            <p:cNvSpPr/>
            <p:nvPr/>
          </p:nvSpPr>
          <p:spPr>
            <a:xfrm>
              <a:off x="1103084" y="2155824"/>
              <a:ext cx="3176815" cy="3176815"/>
            </a:xfrm>
            <a:prstGeom prst="ellipse">
              <a:avLst/>
            </a:prstGeom>
            <a:solidFill>
              <a:srgbClr val="00A3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219">
                <a:defRPr/>
              </a:pPr>
              <a:endParaRPr lang="zh-CN" altLang="en-US" sz="1013">
                <a:latin typeface="+mj-lt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281790" y="2334530"/>
              <a:ext cx="2819403" cy="2819403"/>
            </a:xfrm>
            <a:prstGeom prst="ellipse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219">
                <a:defRPr/>
              </a:pPr>
              <a:endParaRPr lang="zh-CN" altLang="en-US" sz="1013">
                <a:latin typeface="+mj-lt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>
            <a:off x="2339752" y="1275607"/>
            <a:ext cx="373310" cy="373310"/>
          </a:xfrm>
          <a:prstGeom prst="ellipse">
            <a:avLst/>
          </a:prstGeom>
          <a:solidFill>
            <a:srgbClr val="00A39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13" dirty="0">
                <a:latin typeface="+mj-lt"/>
              </a:rPr>
              <a:t>1</a:t>
            </a:r>
            <a:endParaRPr lang="zh-CN" altLang="en-US" sz="1013" dirty="0">
              <a:latin typeface="+mj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3131842" y="2236528"/>
            <a:ext cx="373310" cy="373310"/>
          </a:xfrm>
          <a:prstGeom prst="ellipse">
            <a:avLst/>
          </a:prstGeom>
          <a:solidFill>
            <a:srgbClr val="00A39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13" dirty="0">
                <a:latin typeface="+mj-lt"/>
              </a:rPr>
              <a:t>2</a:t>
            </a:r>
            <a:endParaRPr lang="zh-CN" altLang="en-US" sz="1013" dirty="0">
              <a:latin typeface="+mj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110902" y="3218923"/>
            <a:ext cx="373310" cy="373310"/>
          </a:xfrm>
          <a:prstGeom prst="ellipse">
            <a:avLst/>
          </a:prstGeom>
          <a:solidFill>
            <a:srgbClr val="00A39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13" dirty="0">
                <a:latin typeface="+mj-lt"/>
              </a:rPr>
              <a:t>3</a:t>
            </a:r>
            <a:endParaRPr lang="zh-CN" altLang="en-US" sz="1013" dirty="0">
              <a:latin typeface="+mj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339752" y="4069129"/>
            <a:ext cx="373310" cy="373310"/>
          </a:xfrm>
          <a:prstGeom prst="ellipse">
            <a:avLst/>
          </a:prstGeom>
          <a:solidFill>
            <a:srgbClr val="00A39A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13" dirty="0">
                <a:latin typeface="+mj-lt"/>
              </a:rPr>
              <a:t>4</a:t>
            </a:r>
            <a:endParaRPr lang="zh-CN" altLang="en-US" sz="1013" dirty="0">
              <a:latin typeface="+mj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989632" y="1064722"/>
            <a:ext cx="858956" cy="858956"/>
            <a:chOff x="3989630" y="984316"/>
            <a:chExt cx="858956" cy="858956"/>
          </a:xfrm>
        </p:grpSpPr>
        <p:grpSp>
          <p:nvGrpSpPr>
            <p:cNvPr id="18" name="组合 17"/>
            <p:cNvGrpSpPr/>
            <p:nvPr/>
          </p:nvGrpSpPr>
          <p:grpSpPr>
            <a:xfrm>
              <a:off x="3989630" y="98431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2" name="同心圆 2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+mj-lt"/>
                </a:endParaRPr>
              </a:p>
            </p:txBody>
          </p:sp>
        </p:grpSp>
        <p:grpSp>
          <p:nvGrpSpPr>
            <p:cNvPr id="19" name="组合 54"/>
            <p:cNvGrpSpPr>
              <a:grpSpLocks noChangeAspect="1"/>
            </p:cNvGrpSpPr>
            <p:nvPr/>
          </p:nvGrpSpPr>
          <p:grpSpPr bwMode="auto">
            <a:xfrm>
              <a:off x="4230408" y="1145668"/>
              <a:ext cx="389996" cy="469766"/>
              <a:chOff x="3452849" y="2667439"/>
              <a:chExt cx="239345" cy="288607"/>
            </a:xfrm>
          </p:grpSpPr>
          <p:sp>
            <p:nvSpPr>
              <p:cNvPr id="20" name="Freeform 846"/>
              <p:cNvSpPr>
                <a:spLocks/>
              </p:cNvSpPr>
              <p:nvPr/>
            </p:nvSpPr>
            <p:spPr bwMode="auto">
              <a:xfrm>
                <a:off x="3452849" y="2721892"/>
                <a:ext cx="239345" cy="234154"/>
              </a:xfrm>
              <a:custGeom>
                <a:avLst/>
                <a:gdLst>
                  <a:gd name="T0" fmla="*/ 29 w 48"/>
                  <a:gd name="T1" fmla="*/ 0 h 47"/>
                  <a:gd name="T2" fmla="*/ 29 w 48"/>
                  <a:gd name="T3" fmla="*/ 7 h 47"/>
                  <a:gd name="T4" fmla="*/ 41 w 48"/>
                  <a:gd name="T5" fmla="*/ 23 h 47"/>
                  <a:gd name="T6" fmla="*/ 24 w 48"/>
                  <a:gd name="T7" fmla="*/ 41 h 47"/>
                  <a:gd name="T8" fmla="*/ 6 w 48"/>
                  <a:gd name="T9" fmla="*/ 23 h 47"/>
                  <a:gd name="T10" fmla="*/ 18 w 48"/>
                  <a:gd name="T11" fmla="*/ 7 h 47"/>
                  <a:gd name="T12" fmla="*/ 18 w 48"/>
                  <a:gd name="T13" fmla="*/ 0 h 47"/>
                  <a:gd name="T14" fmla="*/ 0 w 48"/>
                  <a:gd name="T15" fmla="*/ 23 h 47"/>
                  <a:gd name="T16" fmla="*/ 24 w 48"/>
                  <a:gd name="T17" fmla="*/ 47 h 47"/>
                  <a:gd name="T18" fmla="*/ 48 w 48"/>
                  <a:gd name="T19" fmla="*/ 23 h 47"/>
                  <a:gd name="T20" fmla="*/ 29 w 48"/>
                  <a:gd name="T2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solidFill>
                <a:srgbClr val="00A39A"/>
              </a:solidFill>
              <a:ln>
                <a:noFill/>
              </a:ln>
            </p:spPr>
            <p:txBody>
              <a:bodyPr lIns="121920" tIns="60960" rIns="121920" bIns="60960"/>
              <a:lstStyle/>
              <a:p>
                <a:pPr defTabSz="914219">
                  <a:defRPr/>
                </a:pPr>
                <a:endParaRPr lang="zh-CN" altLang="en-US" sz="2489"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847"/>
              <p:cNvSpPr>
                <a:spLocks/>
              </p:cNvSpPr>
              <p:nvPr/>
            </p:nvSpPr>
            <p:spPr bwMode="auto">
              <a:xfrm>
                <a:off x="3547138" y="2667439"/>
                <a:ext cx="44424" cy="138859"/>
              </a:xfrm>
              <a:custGeom>
                <a:avLst/>
                <a:gdLst>
                  <a:gd name="T0" fmla="*/ 7 w 9"/>
                  <a:gd name="T1" fmla="*/ 0 h 28"/>
                  <a:gd name="T2" fmla="*/ 2 w 9"/>
                  <a:gd name="T3" fmla="*/ 0 h 28"/>
                  <a:gd name="T4" fmla="*/ 0 w 9"/>
                  <a:gd name="T5" fmla="*/ 2 h 28"/>
                  <a:gd name="T6" fmla="*/ 0 w 9"/>
                  <a:gd name="T7" fmla="*/ 10 h 28"/>
                  <a:gd name="T8" fmla="*/ 0 w 9"/>
                  <a:gd name="T9" fmla="*/ 16 h 28"/>
                  <a:gd name="T10" fmla="*/ 0 w 9"/>
                  <a:gd name="T11" fmla="*/ 26 h 28"/>
                  <a:gd name="T12" fmla="*/ 2 w 9"/>
                  <a:gd name="T13" fmla="*/ 28 h 28"/>
                  <a:gd name="T14" fmla="*/ 7 w 9"/>
                  <a:gd name="T15" fmla="*/ 28 h 28"/>
                  <a:gd name="T16" fmla="*/ 9 w 9"/>
                  <a:gd name="T17" fmla="*/ 26 h 28"/>
                  <a:gd name="T18" fmla="*/ 9 w 9"/>
                  <a:gd name="T19" fmla="*/ 16 h 28"/>
                  <a:gd name="T20" fmla="*/ 9 w 9"/>
                  <a:gd name="T21" fmla="*/ 10 h 28"/>
                  <a:gd name="T22" fmla="*/ 9 w 9"/>
                  <a:gd name="T23" fmla="*/ 2 h 28"/>
                  <a:gd name="T24" fmla="*/ 7 w 9"/>
                  <a:gd name="T2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rgbClr val="00A39A"/>
              </a:solidFill>
              <a:ln>
                <a:noFill/>
              </a:ln>
            </p:spPr>
            <p:txBody>
              <a:bodyPr lIns="121920" tIns="60960" rIns="121920" bIns="60960"/>
              <a:lstStyle/>
              <a:p>
                <a:pPr defTabSz="914219">
                  <a:defRPr/>
                </a:pPr>
                <a:endParaRPr lang="zh-CN" altLang="en-US" sz="2489"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4684714" y="1948342"/>
            <a:ext cx="858956" cy="858956"/>
            <a:chOff x="4684712" y="1948340"/>
            <a:chExt cx="858956" cy="858956"/>
          </a:xfrm>
        </p:grpSpPr>
        <p:grpSp>
          <p:nvGrpSpPr>
            <p:cNvPr id="25" name="组合 24"/>
            <p:cNvGrpSpPr/>
            <p:nvPr/>
          </p:nvGrpSpPr>
          <p:grpSpPr>
            <a:xfrm>
              <a:off x="4684712" y="1948340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7" name="同心圆 2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+mj-lt"/>
                </a:endParaRPr>
              </a:p>
            </p:txBody>
          </p:sp>
        </p:grpSp>
        <p:sp>
          <p:nvSpPr>
            <p:cNvPr id="26" name="Freeform 168"/>
            <p:cNvSpPr>
              <a:spLocks noChangeAspect="1" noEditPoints="1"/>
            </p:cNvSpPr>
            <p:nvPr/>
          </p:nvSpPr>
          <p:spPr bwMode="auto">
            <a:xfrm>
              <a:off x="4918327" y="2222412"/>
              <a:ext cx="425533" cy="364326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rgbClr val="00A39A"/>
            </a:solidFill>
            <a:ln>
              <a:noFill/>
            </a:ln>
          </p:spPr>
          <p:txBody>
            <a:bodyPr lIns="121920" tIns="60960" rIns="121920" bIns="60960"/>
            <a:lstStyle/>
            <a:p>
              <a:pPr defTabSz="914219">
                <a:defRPr/>
              </a:pPr>
              <a:endParaRPr lang="zh-CN" altLang="en-US" sz="2489">
                <a:latin typeface="+mj-lt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716016" y="2993953"/>
            <a:ext cx="858956" cy="858956"/>
            <a:chOff x="4716016" y="2993953"/>
            <a:chExt cx="858956" cy="858956"/>
          </a:xfrm>
        </p:grpSpPr>
        <p:grpSp>
          <p:nvGrpSpPr>
            <p:cNvPr id="30" name="组合 29"/>
            <p:cNvGrpSpPr/>
            <p:nvPr/>
          </p:nvGrpSpPr>
          <p:grpSpPr>
            <a:xfrm>
              <a:off x="4716016" y="2993953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2" name="同心圆 3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+mj-lt"/>
                </a:endParaRPr>
              </a:p>
            </p:txBody>
          </p:sp>
        </p:grpSp>
        <p:sp>
          <p:nvSpPr>
            <p:cNvPr id="31" name="Freeform 203"/>
            <p:cNvSpPr>
              <a:spLocks noChangeAspect="1" noEditPoints="1"/>
            </p:cNvSpPr>
            <p:nvPr/>
          </p:nvSpPr>
          <p:spPr bwMode="auto">
            <a:xfrm>
              <a:off x="4972990" y="3242045"/>
              <a:ext cx="370870" cy="356606"/>
            </a:xfrm>
            <a:custGeom>
              <a:avLst/>
              <a:gdLst>
                <a:gd name="T0" fmla="*/ 88 w 218"/>
                <a:gd name="T1" fmla="*/ 43 h 209"/>
                <a:gd name="T2" fmla="*/ 36 w 218"/>
                <a:gd name="T3" fmla="*/ 43 h 209"/>
                <a:gd name="T4" fmla="*/ 26 w 218"/>
                <a:gd name="T5" fmla="*/ 57 h 209"/>
                <a:gd name="T6" fmla="*/ 36 w 218"/>
                <a:gd name="T7" fmla="*/ 71 h 209"/>
                <a:gd name="T8" fmla="*/ 88 w 218"/>
                <a:gd name="T9" fmla="*/ 71 h 209"/>
                <a:gd name="T10" fmla="*/ 88 w 218"/>
                <a:gd name="T11" fmla="*/ 43 h 209"/>
                <a:gd name="T12" fmla="*/ 88 w 218"/>
                <a:gd name="T13" fmla="*/ 43 h 209"/>
                <a:gd name="T14" fmla="*/ 126 w 218"/>
                <a:gd name="T15" fmla="*/ 71 h 209"/>
                <a:gd name="T16" fmla="*/ 187 w 218"/>
                <a:gd name="T17" fmla="*/ 71 h 209"/>
                <a:gd name="T18" fmla="*/ 194 w 218"/>
                <a:gd name="T19" fmla="*/ 71 h 209"/>
                <a:gd name="T20" fmla="*/ 197 w 218"/>
                <a:gd name="T21" fmla="*/ 76 h 209"/>
                <a:gd name="T22" fmla="*/ 213 w 218"/>
                <a:gd name="T23" fmla="*/ 102 h 209"/>
                <a:gd name="T24" fmla="*/ 218 w 218"/>
                <a:gd name="T25" fmla="*/ 109 h 209"/>
                <a:gd name="T26" fmla="*/ 213 w 218"/>
                <a:gd name="T27" fmla="*/ 114 h 209"/>
                <a:gd name="T28" fmla="*/ 197 w 218"/>
                <a:gd name="T29" fmla="*/ 140 h 209"/>
                <a:gd name="T30" fmla="*/ 194 w 218"/>
                <a:gd name="T31" fmla="*/ 147 h 209"/>
                <a:gd name="T32" fmla="*/ 187 w 218"/>
                <a:gd name="T33" fmla="*/ 147 h 209"/>
                <a:gd name="T34" fmla="*/ 126 w 218"/>
                <a:gd name="T35" fmla="*/ 147 h 209"/>
                <a:gd name="T36" fmla="*/ 126 w 218"/>
                <a:gd name="T37" fmla="*/ 180 h 209"/>
                <a:gd name="T38" fmla="*/ 180 w 218"/>
                <a:gd name="T39" fmla="*/ 180 h 209"/>
                <a:gd name="T40" fmla="*/ 180 w 218"/>
                <a:gd name="T41" fmla="*/ 209 h 209"/>
                <a:gd name="T42" fmla="*/ 40 w 218"/>
                <a:gd name="T43" fmla="*/ 209 h 209"/>
                <a:gd name="T44" fmla="*/ 40 w 218"/>
                <a:gd name="T45" fmla="*/ 180 h 209"/>
                <a:gd name="T46" fmla="*/ 90 w 218"/>
                <a:gd name="T47" fmla="*/ 180 h 209"/>
                <a:gd name="T48" fmla="*/ 90 w 218"/>
                <a:gd name="T49" fmla="*/ 95 h 209"/>
                <a:gd name="T50" fmla="*/ 29 w 218"/>
                <a:gd name="T51" fmla="*/ 95 h 209"/>
                <a:gd name="T52" fmla="*/ 22 w 218"/>
                <a:gd name="T53" fmla="*/ 95 h 209"/>
                <a:gd name="T54" fmla="*/ 19 w 218"/>
                <a:gd name="T55" fmla="*/ 88 h 209"/>
                <a:gd name="T56" fmla="*/ 3 w 218"/>
                <a:gd name="T57" fmla="*/ 62 h 209"/>
                <a:gd name="T58" fmla="*/ 0 w 218"/>
                <a:gd name="T59" fmla="*/ 57 h 209"/>
                <a:gd name="T60" fmla="*/ 3 w 218"/>
                <a:gd name="T61" fmla="*/ 50 h 209"/>
                <a:gd name="T62" fmla="*/ 19 w 218"/>
                <a:gd name="T63" fmla="*/ 24 h 209"/>
                <a:gd name="T64" fmla="*/ 22 w 218"/>
                <a:gd name="T65" fmla="*/ 19 h 209"/>
                <a:gd name="T66" fmla="*/ 29 w 218"/>
                <a:gd name="T67" fmla="*/ 19 h 209"/>
                <a:gd name="T68" fmla="*/ 90 w 218"/>
                <a:gd name="T69" fmla="*/ 19 h 209"/>
                <a:gd name="T70" fmla="*/ 90 w 218"/>
                <a:gd name="T71" fmla="*/ 15 h 209"/>
                <a:gd name="T72" fmla="*/ 109 w 218"/>
                <a:gd name="T73" fmla="*/ 0 h 209"/>
                <a:gd name="T74" fmla="*/ 126 w 218"/>
                <a:gd name="T75" fmla="*/ 15 h 209"/>
                <a:gd name="T76" fmla="*/ 126 w 218"/>
                <a:gd name="T77" fmla="*/ 71 h 209"/>
                <a:gd name="T78" fmla="*/ 126 w 218"/>
                <a:gd name="T79" fmla="*/ 71 h 209"/>
                <a:gd name="T80" fmla="*/ 182 w 218"/>
                <a:gd name="T81" fmla="*/ 93 h 209"/>
                <a:gd name="T82" fmla="*/ 128 w 218"/>
                <a:gd name="T83" fmla="*/ 93 h 209"/>
                <a:gd name="T84" fmla="*/ 128 w 218"/>
                <a:gd name="T85" fmla="*/ 123 h 209"/>
                <a:gd name="T86" fmla="*/ 182 w 218"/>
                <a:gd name="T87" fmla="*/ 123 h 209"/>
                <a:gd name="T88" fmla="*/ 192 w 218"/>
                <a:gd name="T89" fmla="*/ 109 h 209"/>
                <a:gd name="T90" fmla="*/ 182 w 218"/>
                <a:gd name="T91" fmla="*/ 9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rgbClr val="00A39A"/>
            </a:solidFill>
            <a:ln>
              <a:noFill/>
            </a:ln>
          </p:spPr>
          <p:txBody>
            <a:bodyPr lIns="121920" tIns="60960" rIns="121920" bIns="60960"/>
            <a:lstStyle/>
            <a:p>
              <a:pPr defTabSz="914219">
                <a:defRPr/>
              </a:pPr>
              <a:endParaRPr lang="zh-CN" altLang="en-US" sz="2489">
                <a:latin typeface="+mj-lt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996847" y="3864637"/>
            <a:ext cx="858956" cy="858956"/>
            <a:chOff x="3996846" y="3864636"/>
            <a:chExt cx="858956" cy="858956"/>
          </a:xfrm>
        </p:grpSpPr>
        <p:grpSp>
          <p:nvGrpSpPr>
            <p:cNvPr id="35" name="组合 34"/>
            <p:cNvGrpSpPr/>
            <p:nvPr/>
          </p:nvGrpSpPr>
          <p:grpSpPr>
            <a:xfrm>
              <a:off x="3996846" y="386463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7" name="同心圆 3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+mj-lt"/>
                </a:endParaRPr>
              </a:p>
            </p:txBody>
          </p:sp>
        </p:grpSp>
        <p:sp>
          <p:nvSpPr>
            <p:cNvPr id="36" name="Freeform 110"/>
            <p:cNvSpPr>
              <a:spLocks noChangeAspect="1" noEditPoints="1"/>
            </p:cNvSpPr>
            <p:nvPr/>
          </p:nvSpPr>
          <p:spPr bwMode="auto">
            <a:xfrm>
              <a:off x="4211960" y="4064356"/>
              <a:ext cx="424516" cy="376344"/>
            </a:xfrm>
            <a:custGeom>
              <a:avLst/>
              <a:gdLst>
                <a:gd name="T0" fmla="*/ 55 w 100"/>
                <a:gd name="T1" fmla="*/ 4 h 88"/>
                <a:gd name="T2" fmla="*/ 76 w 100"/>
                <a:gd name="T3" fmla="*/ 41 h 88"/>
                <a:gd name="T4" fmla="*/ 76 w 100"/>
                <a:gd name="T5" fmla="*/ 41 h 88"/>
                <a:gd name="T6" fmla="*/ 98 w 100"/>
                <a:gd name="T7" fmla="*/ 79 h 88"/>
                <a:gd name="T8" fmla="*/ 96 w 100"/>
                <a:gd name="T9" fmla="*/ 87 h 88"/>
                <a:gd name="T10" fmla="*/ 92 w 100"/>
                <a:gd name="T11" fmla="*/ 88 h 88"/>
                <a:gd name="T12" fmla="*/ 92 w 100"/>
                <a:gd name="T13" fmla="*/ 88 h 88"/>
                <a:gd name="T14" fmla="*/ 49 w 100"/>
                <a:gd name="T15" fmla="*/ 88 h 88"/>
                <a:gd name="T16" fmla="*/ 7 w 100"/>
                <a:gd name="T17" fmla="*/ 88 h 88"/>
                <a:gd name="T18" fmla="*/ 0 w 100"/>
                <a:gd name="T19" fmla="*/ 82 h 88"/>
                <a:gd name="T20" fmla="*/ 1 w 100"/>
                <a:gd name="T21" fmla="*/ 78 h 88"/>
                <a:gd name="T22" fmla="*/ 23 w 100"/>
                <a:gd name="T23" fmla="*/ 41 h 88"/>
                <a:gd name="T24" fmla="*/ 23 w 100"/>
                <a:gd name="T25" fmla="*/ 41 h 88"/>
                <a:gd name="T26" fmla="*/ 44 w 100"/>
                <a:gd name="T27" fmla="*/ 4 h 88"/>
                <a:gd name="T28" fmla="*/ 53 w 100"/>
                <a:gd name="T29" fmla="*/ 2 h 88"/>
                <a:gd name="T30" fmla="*/ 55 w 100"/>
                <a:gd name="T31" fmla="*/ 4 h 88"/>
                <a:gd name="T32" fmla="*/ 44 w 100"/>
                <a:gd name="T33" fmla="*/ 34 h 88"/>
                <a:gd name="T34" fmla="*/ 44 w 100"/>
                <a:gd name="T35" fmla="*/ 37 h 88"/>
                <a:gd name="T36" fmla="*/ 46 w 100"/>
                <a:gd name="T37" fmla="*/ 62 h 88"/>
                <a:gd name="T38" fmla="*/ 52 w 100"/>
                <a:gd name="T39" fmla="*/ 62 h 88"/>
                <a:gd name="T40" fmla="*/ 54 w 100"/>
                <a:gd name="T41" fmla="*/ 37 h 88"/>
                <a:gd name="T42" fmla="*/ 54 w 100"/>
                <a:gd name="T43" fmla="*/ 34 h 88"/>
                <a:gd name="T44" fmla="*/ 44 w 100"/>
                <a:gd name="T45" fmla="*/ 34 h 88"/>
                <a:gd name="T46" fmla="*/ 49 w 100"/>
                <a:gd name="T47" fmla="*/ 72 h 88"/>
                <a:gd name="T48" fmla="*/ 53 w 100"/>
                <a:gd name="T49" fmla="*/ 69 h 88"/>
                <a:gd name="T50" fmla="*/ 49 w 100"/>
                <a:gd name="T51" fmla="*/ 65 h 88"/>
                <a:gd name="T52" fmla="*/ 45 w 100"/>
                <a:gd name="T53" fmla="*/ 69 h 88"/>
                <a:gd name="T54" fmla="*/ 49 w 100"/>
                <a:gd name="T55" fmla="*/ 72 h 88"/>
                <a:gd name="T56" fmla="*/ 65 w 100"/>
                <a:gd name="T57" fmla="*/ 48 h 88"/>
                <a:gd name="T58" fmla="*/ 49 w 100"/>
                <a:gd name="T59" fmla="*/ 20 h 88"/>
                <a:gd name="T60" fmla="*/ 34 w 100"/>
                <a:gd name="T61" fmla="*/ 47 h 88"/>
                <a:gd name="T62" fmla="*/ 33 w 100"/>
                <a:gd name="T63" fmla="*/ 48 h 88"/>
                <a:gd name="T64" fmla="*/ 17 w 100"/>
                <a:gd name="T65" fmla="*/ 75 h 88"/>
                <a:gd name="T66" fmla="*/ 49 w 100"/>
                <a:gd name="T67" fmla="*/ 75 h 88"/>
                <a:gd name="T68" fmla="*/ 81 w 100"/>
                <a:gd name="T69" fmla="*/ 75 h 88"/>
                <a:gd name="T70" fmla="*/ 65 w 100"/>
                <a:gd name="T71" fmla="*/ 48 h 88"/>
                <a:gd name="T72" fmla="*/ 65 w 100"/>
                <a:gd name="T7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rgbClr val="00A39A"/>
            </a:solidFill>
            <a:ln>
              <a:noFill/>
            </a:ln>
          </p:spPr>
          <p:txBody>
            <a:bodyPr lIns="121920" tIns="60960" rIns="121920" bIns="60960"/>
            <a:lstStyle/>
            <a:p>
              <a:pPr defTabSz="914219">
                <a:defRPr/>
              </a:pPr>
              <a:endParaRPr lang="zh-CN" altLang="en-US" sz="2489">
                <a:latin typeface="+mj-lt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5609461" y="1997070"/>
            <a:ext cx="1316368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tr-TR" altLang="zh-CN" sz="1500" dirty="0">
                <a:latin typeface="+mj-lt"/>
                <a:ea typeface="微软雅黑" pitchFamily="34" charset="-122"/>
              </a:rPr>
              <a:t>OPTION HERE</a:t>
            </a:r>
            <a:endParaRPr lang="zh-CN" altLang="en-US" sz="1500" dirty="0">
              <a:latin typeface="+mj-lt"/>
              <a:ea typeface="微软雅黑" pitchFamily="34" charset="-122"/>
            </a:endParaRPr>
          </a:p>
        </p:txBody>
      </p:sp>
      <p:sp>
        <p:nvSpPr>
          <p:cNvPr id="40" name="矩形 47"/>
          <p:cNvSpPr>
            <a:spLocks noChangeArrowheads="1"/>
          </p:cNvSpPr>
          <p:nvPr/>
        </p:nvSpPr>
        <p:spPr bwMode="auto">
          <a:xfrm>
            <a:off x="5580112" y="2229798"/>
            <a:ext cx="3043238" cy="553990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1000" dirty="0">
                <a:latin typeface="+mj-lt"/>
              </a:rPr>
              <a:t>We hope that this template will return to you as a time, money and reputation.</a:t>
            </a:r>
            <a:endParaRPr lang="en-US" altLang="zh-CN" sz="1000" dirty="0">
              <a:latin typeface="+mj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684020" y="3028045"/>
            <a:ext cx="1316368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tr-TR" altLang="zh-CN" sz="1500" dirty="0">
                <a:latin typeface="+mj-lt"/>
                <a:ea typeface="微软雅黑" pitchFamily="34" charset="-122"/>
              </a:rPr>
              <a:t>OPTION HERE</a:t>
            </a:r>
            <a:endParaRPr lang="zh-CN" altLang="en-US" sz="1500" dirty="0">
              <a:latin typeface="+mj-lt"/>
              <a:ea typeface="微软雅黑" pitchFamily="34" charset="-122"/>
            </a:endParaRPr>
          </a:p>
        </p:txBody>
      </p:sp>
      <p:sp>
        <p:nvSpPr>
          <p:cNvPr id="42" name="矩形 47"/>
          <p:cNvSpPr>
            <a:spLocks noChangeArrowheads="1"/>
          </p:cNvSpPr>
          <p:nvPr/>
        </p:nvSpPr>
        <p:spPr bwMode="auto">
          <a:xfrm>
            <a:off x="5654671" y="3260773"/>
            <a:ext cx="3043238" cy="553990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1000" dirty="0">
                <a:latin typeface="+mj-lt"/>
              </a:rPr>
              <a:t>We hope that this template will return to you as a time, money and reputation.</a:t>
            </a:r>
            <a:endParaRPr lang="en-US" altLang="zh-CN" sz="1000" dirty="0">
              <a:latin typeface="+mj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5009024" y="3972464"/>
            <a:ext cx="1316368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tr-TR" altLang="zh-CN" sz="1500" dirty="0">
                <a:latin typeface="+mj-lt"/>
                <a:ea typeface="微软雅黑" pitchFamily="34" charset="-122"/>
              </a:rPr>
              <a:t>OPTION HERE</a:t>
            </a:r>
            <a:endParaRPr lang="zh-CN" altLang="en-US" sz="1500" dirty="0">
              <a:latin typeface="+mj-lt"/>
              <a:ea typeface="微软雅黑" pitchFamily="34" charset="-122"/>
            </a:endParaRPr>
          </a:p>
        </p:txBody>
      </p:sp>
      <p:sp>
        <p:nvSpPr>
          <p:cNvPr id="44" name="矩形 47"/>
          <p:cNvSpPr>
            <a:spLocks noChangeArrowheads="1"/>
          </p:cNvSpPr>
          <p:nvPr/>
        </p:nvSpPr>
        <p:spPr bwMode="auto">
          <a:xfrm>
            <a:off x="4979677" y="4205192"/>
            <a:ext cx="3043238" cy="553990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1000" dirty="0">
                <a:latin typeface="+mj-lt"/>
              </a:rPr>
              <a:t>We hope that this template will return to you as a time, money and reputation.</a:t>
            </a:r>
            <a:endParaRPr lang="en-US" altLang="zh-CN" sz="1000" dirty="0">
              <a:latin typeface="+mj-lt"/>
            </a:endParaRPr>
          </a:p>
        </p:txBody>
      </p:sp>
      <p:sp>
        <p:nvSpPr>
          <p:cNvPr id="45" name="矩形 3"/>
          <p:cNvSpPr>
            <a:spLocks noChangeArrowheads="1"/>
          </p:cNvSpPr>
          <p:nvPr/>
        </p:nvSpPr>
        <p:spPr bwMode="auto">
          <a:xfrm>
            <a:off x="1049480" y="386573"/>
            <a:ext cx="310094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tr-TR" altLang="zh-CN" sz="2174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TITLE </a:t>
            </a:r>
            <a:r>
              <a:rPr lang="tr-TR" altLang="zh-CN" sz="2174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HERE</a:t>
            </a:r>
            <a:endParaRPr lang="zh-CN" altLang="en-US" sz="2174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383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4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3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46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7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8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88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9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9750"/>
                                </p:stCondLst>
                                <p:childTnLst>
                                  <p:par>
                                    <p:cTn id="10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  <p:bldP spid="13" grpId="0" animBg="1"/>
          <p:bldP spid="14" grpId="0" animBg="1"/>
          <p:bldP spid="15" grpId="0" animBg="1"/>
          <p:bldP spid="16" grpId="0" animBg="1"/>
          <p:bldP spid="39" grpId="0"/>
          <p:bldP spid="40" grpId="0"/>
          <p:bldP spid="41" grpId="0"/>
          <p:bldP spid="42" grpId="0"/>
          <p:bldP spid="43" grpId="0"/>
          <p:bldP spid="44" grpId="0"/>
          <p:bldP spid="4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4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3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4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7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8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8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9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9750"/>
                                </p:stCondLst>
                                <p:childTnLst>
                                  <p:par>
                                    <p:cTn id="10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  <p:bldP spid="13" grpId="0" animBg="1"/>
          <p:bldP spid="14" grpId="0" animBg="1"/>
          <p:bldP spid="15" grpId="0" animBg="1"/>
          <p:bldP spid="16" grpId="0" animBg="1"/>
          <p:bldP spid="39" grpId="0"/>
          <p:bldP spid="40" grpId="0"/>
          <p:bldP spid="41" grpId="0"/>
          <p:bldP spid="42" grpId="0"/>
          <p:bldP spid="43" grpId="0"/>
          <p:bldP spid="44" grpId="0"/>
          <p:bldP spid="45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5555377" y="1365457"/>
            <a:ext cx="630230" cy="63023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4" name="同心圆 3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  <a:latin typeface="+mj-lt"/>
              </a:endParaRPr>
            </a:p>
          </p:txBody>
        </p:sp>
      </p:grpSp>
      <p:sp>
        <p:nvSpPr>
          <p:cNvPr id="36" name="椭圆 35"/>
          <p:cNvSpPr/>
          <p:nvPr/>
        </p:nvSpPr>
        <p:spPr>
          <a:xfrm>
            <a:off x="5456850" y="1851672"/>
            <a:ext cx="699328" cy="699328"/>
          </a:xfrm>
          <a:prstGeom prst="ellipse">
            <a:avLst/>
          </a:prstGeom>
          <a:solidFill>
            <a:srgbClr val="00A39A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5098510" y="2421771"/>
            <a:ext cx="890519" cy="89051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  <a:latin typeface="+mj-lt"/>
              </a:endParaRPr>
            </a:p>
          </p:txBody>
        </p:sp>
      </p:grpSp>
      <p:sp>
        <p:nvSpPr>
          <p:cNvPr id="40" name="椭圆 39"/>
          <p:cNvSpPr/>
          <p:nvPr/>
        </p:nvSpPr>
        <p:spPr>
          <a:xfrm>
            <a:off x="4400031" y="2859783"/>
            <a:ext cx="986506" cy="986506"/>
          </a:xfrm>
          <a:prstGeom prst="ellipse">
            <a:avLst/>
          </a:prstGeom>
          <a:solidFill>
            <a:srgbClr val="00A39A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latin typeface="+mj-lt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3305969" y="2499747"/>
            <a:ext cx="1360493" cy="13604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2" name="同心圆 4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+mj-lt"/>
              </a:endParaRPr>
            </a:p>
          </p:txBody>
        </p:sp>
      </p:grpSp>
      <p:sp>
        <p:nvSpPr>
          <p:cNvPr id="44" name="椭圆 43"/>
          <p:cNvSpPr/>
          <p:nvPr/>
        </p:nvSpPr>
        <p:spPr>
          <a:xfrm>
            <a:off x="2774913" y="1328278"/>
            <a:ext cx="1603512" cy="1603512"/>
          </a:xfrm>
          <a:prstGeom prst="ellipse">
            <a:avLst/>
          </a:prstGeom>
          <a:solidFill>
            <a:srgbClr val="00A39A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latin typeface="+mj-lt"/>
            </a:endParaRPr>
          </a:p>
        </p:txBody>
      </p:sp>
      <p:sp>
        <p:nvSpPr>
          <p:cNvPr id="45" name="TextBox 13"/>
          <p:cNvSpPr txBox="1"/>
          <p:nvPr/>
        </p:nvSpPr>
        <p:spPr>
          <a:xfrm>
            <a:off x="6601645" y="1539146"/>
            <a:ext cx="107273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rgbClr val="484848"/>
                </a:solidFill>
                <a:latin typeface="+mj-lt"/>
                <a:ea typeface="微软雅黑" pitchFamily="34" charset="-122"/>
              </a:rPr>
              <a:t>Go ahead </a:t>
            </a:r>
            <a:r>
              <a:rPr lang="en-US" altLang="zh-CN" sz="1100" dirty="0" smtClean="0">
                <a:solidFill>
                  <a:srgbClr val="484848"/>
                </a:solidFill>
                <a:latin typeface="+mj-lt"/>
                <a:ea typeface="微软雅黑" pitchFamily="34" charset="-122"/>
              </a:rPr>
              <a:t>and</a:t>
            </a:r>
            <a:endParaRPr lang="tr-TR" altLang="zh-CN" sz="1100" dirty="0" smtClean="0">
              <a:solidFill>
                <a:srgbClr val="484848"/>
              </a:solidFill>
              <a:latin typeface="+mj-lt"/>
              <a:ea typeface="微软雅黑" pitchFamily="34" charset="-122"/>
            </a:endParaRPr>
          </a:p>
          <a:p>
            <a:r>
              <a:rPr lang="en-US" altLang="zh-CN" sz="1100" dirty="0" smtClean="0">
                <a:solidFill>
                  <a:srgbClr val="484848"/>
                </a:solidFill>
                <a:latin typeface="+mj-lt"/>
                <a:ea typeface="微软雅黑" pitchFamily="34" charset="-122"/>
              </a:rPr>
              <a:t>replace </a:t>
            </a:r>
            <a:r>
              <a:rPr lang="en-US" altLang="zh-CN" sz="1100" dirty="0">
                <a:solidFill>
                  <a:srgbClr val="484848"/>
                </a:solidFill>
                <a:latin typeface="+mj-lt"/>
                <a:ea typeface="微软雅黑" pitchFamily="34" charset="-122"/>
              </a:rPr>
              <a:t>it with </a:t>
            </a:r>
            <a:endParaRPr lang="tr-TR" altLang="zh-CN" sz="1100" dirty="0" smtClean="0">
              <a:solidFill>
                <a:srgbClr val="484848"/>
              </a:solidFill>
              <a:latin typeface="+mj-lt"/>
              <a:ea typeface="微软雅黑" pitchFamily="34" charset="-122"/>
            </a:endParaRPr>
          </a:p>
          <a:p>
            <a:r>
              <a:rPr lang="en-US" altLang="zh-CN" sz="1100" dirty="0" smtClean="0">
                <a:solidFill>
                  <a:srgbClr val="484848"/>
                </a:solidFill>
                <a:latin typeface="+mj-lt"/>
                <a:ea typeface="微软雅黑" pitchFamily="34" charset="-122"/>
              </a:rPr>
              <a:t>your </a:t>
            </a:r>
            <a:r>
              <a:rPr lang="en-US" altLang="zh-CN" sz="1100" dirty="0">
                <a:solidFill>
                  <a:srgbClr val="484848"/>
                </a:solidFill>
                <a:latin typeface="+mj-lt"/>
                <a:ea typeface="微软雅黑" pitchFamily="34" charset="-122"/>
              </a:rPr>
              <a:t>own text.</a:t>
            </a:r>
            <a:endParaRPr lang="en-US" altLang="zh-CN" sz="1100" dirty="0">
              <a:solidFill>
                <a:srgbClr val="484848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46" name="TextBox 14"/>
          <p:cNvSpPr txBox="1"/>
          <p:nvPr/>
        </p:nvSpPr>
        <p:spPr>
          <a:xfrm>
            <a:off x="6571570" y="1255861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0A39A"/>
                </a:solidFill>
                <a:latin typeface="+mj-lt"/>
                <a:ea typeface="微软雅黑" pitchFamily="34" charset="-122"/>
              </a:rPr>
              <a:t>2013</a:t>
            </a:r>
            <a:endParaRPr lang="en-US" altLang="zh-CN" sz="1400" b="1" dirty="0">
              <a:solidFill>
                <a:srgbClr val="00A39A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6499185" y="2454157"/>
            <a:ext cx="107273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rgbClr val="484848"/>
                </a:solidFill>
                <a:latin typeface="+mj-lt"/>
                <a:ea typeface="微软雅黑" pitchFamily="34" charset="-122"/>
              </a:rPr>
              <a:t>Go ahead and</a:t>
            </a:r>
            <a:endParaRPr lang="tr-TR" altLang="zh-CN" sz="1100" dirty="0">
              <a:solidFill>
                <a:srgbClr val="484848"/>
              </a:solidFill>
              <a:latin typeface="+mj-lt"/>
              <a:ea typeface="微软雅黑" pitchFamily="34" charset="-122"/>
            </a:endParaRPr>
          </a:p>
          <a:p>
            <a:r>
              <a:rPr lang="en-US" altLang="zh-CN" sz="1100" dirty="0">
                <a:solidFill>
                  <a:srgbClr val="484848"/>
                </a:solidFill>
                <a:latin typeface="+mj-lt"/>
                <a:ea typeface="微软雅黑" pitchFamily="34" charset="-122"/>
              </a:rPr>
              <a:t>replace it with </a:t>
            </a:r>
            <a:endParaRPr lang="tr-TR" altLang="zh-CN" sz="1100" dirty="0">
              <a:solidFill>
                <a:srgbClr val="484848"/>
              </a:solidFill>
              <a:latin typeface="+mj-lt"/>
              <a:ea typeface="微软雅黑" pitchFamily="34" charset="-122"/>
            </a:endParaRPr>
          </a:p>
          <a:p>
            <a:r>
              <a:rPr lang="en-US" altLang="zh-CN" sz="1100" dirty="0">
                <a:solidFill>
                  <a:srgbClr val="484848"/>
                </a:solidFill>
                <a:latin typeface="+mj-lt"/>
                <a:ea typeface="微软雅黑" pitchFamily="34" charset="-122"/>
              </a:rPr>
              <a:t>your own text.</a:t>
            </a:r>
            <a:endParaRPr lang="en-US" altLang="zh-CN" sz="1100" dirty="0">
              <a:solidFill>
                <a:srgbClr val="484848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48" name="TextBox 16"/>
          <p:cNvSpPr txBox="1"/>
          <p:nvPr/>
        </p:nvSpPr>
        <p:spPr>
          <a:xfrm>
            <a:off x="6501976" y="2167305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0A39A"/>
                </a:solidFill>
                <a:latin typeface="+mj-lt"/>
                <a:ea typeface="微软雅黑" pitchFamily="34" charset="-122"/>
              </a:rPr>
              <a:t>2013</a:t>
            </a:r>
            <a:endParaRPr lang="en-US" altLang="zh-CN" sz="1400" b="1" dirty="0">
              <a:solidFill>
                <a:srgbClr val="00A39A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49" name="TextBox 17"/>
          <p:cNvSpPr txBox="1"/>
          <p:nvPr/>
        </p:nvSpPr>
        <p:spPr>
          <a:xfrm>
            <a:off x="6145048" y="3421886"/>
            <a:ext cx="107273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rgbClr val="484848"/>
                </a:solidFill>
                <a:latin typeface="+mj-lt"/>
                <a:ea typeface="微软雅黑" pitchFamily="34" charset="-122"/>
              </a:rPr>
              <a:t>Go ahead and</a:t>
            </a:r>
            <a:endParaRPr lang="tr-TR" altLang="zh-CN" sz="1100" dirty="0">
              <a:solidFill>
                <a:srgbClr val="484848"/>
              </a:solidFill>
              <a:latin typeface="+mj-lt"/>
              <a:ea typeface="微软雅黑" pitchFamily="34" charset="-122"/>
            </a:endParaRPr>
          </a:p>
          <a:p>
            <a:r>
              <a:rPr lang="en-US" altLang="zh-CN" sz="1100" dirty="0">
                <a:solidFill>
                  <a:srgbClr val="484848"/>
                </a:solidFill>
                <a:latin typeface="+mj-lt"/>
                <a:ea typeface="微软雅黑" pitchFamily="34" charset="-122"/>
              </a:rPr>
              <a:t>replace it with </a:t>
            </a:r>
            <a:endParaRPr lang="tr-TR" altLang="zh-CN" sz="1100" dirty="0">
              <a:solidFill>
                <a:srgbClr val="484848"/>
              </a:solidFill>
              <a:latin typeface="+mj-lt"/>
              <a:ea typeface="微软雅黑" pitchFamily="34" charset="-122"/>
            </a:endParaRPr>
          </a:p>
          <a:p>
            <a:r>
              <a:rPr lang="en-US" altLang="zh-CN" sz="1100" dirty="0">
                <a:solidFill>
                  <a:srgbClr val="484848"/>
                </a:solidFill>
                <a:latin typeface="+mj-lt"/>
                <a:ea typeface="微软雅黑" pitchFamily="34" charset="-122"/>
              </a:rPr>
              <a:t>your own text.</a:t>
            </a:r>
            <a:endParaRPr lang="en-US" altLang="zh-CN" sz="1100" dirty="0">
              <a:solidFill>
                <a:srgbClr val="484848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50" name="TextBox 18"/>
          <p:cNvSpPr txBox="1"/>
          <p:nvPr/>
        </p:nvSpPr>
        <p:spPr>
          <a:xfrm>
            <a:off x="6124369" y="3104121"/>
            <a:ext cx="6024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0A39A"/>
                </a:solidFill>
                <a:latin typeface="+mj-lt"/>
                <a:ea typeface="微软雅黑" pitchFamily="34" charset="-122"/>
              </a:rPr>
              <a:t>201</a:t>
            </a:r>
            <a:r>
              <a:rPr lang="tr-TR" altLang="zh-CN" sz="1400" b="1" dirty="0" smtClean="0">
                <a:solidFill>
                  <a:srgbClr val="00A39A"/>
                </a:solidFill>
                <a:latin typeface="+mj-lt"/>
                <a:ea typeface="微软雅黑" pitchFamily="34" charset="-122"/>
              </a:rPr>
              <a:t>4</a:t>
            </a:r>
            <a:endParaRPr lang="en-US" altLang="zh-CN" sz="1400" b="1" dirty="0">
              <a:solidFill>
                <a:srgbClr val="00A39A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51" name="TextBox 19"/>
          <p:cNvSpPr txBox="1"/>
          <p:nvPr/>
        </p:nvSpPr>
        <p:spPr>
          <a:xfrm>
            <a:off x="4843001" y="4371950"/>
            <a:ext cx="107273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rgbClr val="484848"/>
                </a:solidFill>
                <a:latin typeface="+mj-lt"/>
                <a:ea typeface="微软雅黑" pitchFamily="34" charset="-122"/>
              </a:rPr>
              <a:t>Go ahead and</a:t>
            </a:r>
            <a:endParaRPr lang="tr-TR" altLang="zh-CN" sz="1100" dirty="0">
              <a:solidFill>
                <a:srgbClr val="484848"/>
              </a:solidFill>
              <a:latin typeface="+mj-lt"/>
              <a:ea typeface="微软雅黑" pitchFamily="34" charset="-122"/>
            </a:endParaRPr>
          </a:p>
          <a:p>
            <a:r>
              <a:rPr lang="en-US" altLang="zh-CN" sz="1100" dirty="0">
                <a:solidFill>
                  <a:srgbClr val="484848"/>
                </a:solidFill>
                <a:latin typeface="+mj-lt"/>
                <a:ea typeface="微软雅黑" pitchFamily="34" charset="-122"/>
              </a:rPr>
              <a:t>replace it with </a:t>
            </a:r>
            <a:endParaRPr lang="tr-TR" altLang="zh-CN" sz="1100" dirty="0">
              <a:solidFill>
                <a:srgbClr val="484848"/>
              </a:solidFill>
              <a:latin typeface="+mj-lt"/>
              <a:ea typeface="微软雅黑" pitchFamily="34" charset="-122"/>
            </a:endParaRPr>
          </a:p>
          <a:p>
            <a:r>
              <a:rPr lang="en-US" altLang="zh-CN" sz="1100" dirty="0">
                <a:solidFill>
                  <a:srgbClr val="484848"/>
                </a:solidFill>
                <a:latin typeface="+mj-lt"/>
                <a:ea typeface="微软雅黑" pitchFamily="34" charset="-122"/>
              </a:rPr>
              <a:t>your own text.</a:t>
            </a:r>
            <a:endParaRPr lang="en-US" altLang="zh-CN" sz="1100" dirty="0">
              <a:solidFill>
                <a:srgbClr val="484848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52" name="TextBox 20"/>
          <p:cNvSpPr txBox="1"/>
          <p:nvPr/>
        </p:nvSpPr>
        <p:spPr>
          <a:xfrm>
            <a:off x="4846615" y="3999040"/>
            <a:ext cx="6024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0A39A"/>
                </a:solidFill>
                <a:latin typeface="+mj-lt"/>
                <a:ea typeface="微软雅黑" pitchFamily="34" charset="-122"/>
              </a:rPr>
              <a:t>2014</a:t>
            </a:r>
            <a:endParaRPr lang="en-US" altLang="zh-CN" sz="1400" b="1" dirty="0">
              <a:solidFill>
                <a:srgbClr val="00A39A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53" name="TextBox 21"/>
          <p:cNvSpPr txBox="1"/>
          <p:nvPr/>
        </p:nvSpPr>
        <p:spPr>
          <a:xfrm>
            <a:off x="1721466" y="3867629"/>
            <a:ext cx="107273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rgbClr val="484848"/>
                </a:solidFill>
                <a:latin typeface="+mj-lt"/>
                <a:ea typeface="微软雅黑" pitchFamily="34" charset="-122"/>
              </a:rPr>
              <a:t>Go ahead and</a:t>
            </a:r>
            <a:endParaRPr lang="tr-TR" altLang="zh-CN" sz="1100" dirty="0">
              <a:solidFill>
                <a:srgbClr val="484848"/>
              </a:solidFill>
              <a:latin typeface="+mj-lt"/>
              <a:ea typeface="微软雅黑" pitchFamily="34" charset="-122"/>
            </a:endParaRPr>
          </a:p>
          <a:p>
            <a:r>
              <a:rPr lang="en-US" altLang="zh-CN" sz="1100" dirty="0">
                <a:solidFill>
                  <a:srgbClr val="484848"/>
                </a:solidFill>
                <a:latin typeface="+mj-lt"/>
                <a:ea typeface="微软雅黑" pitchFamily="34" charset="-122"/>
              </a:rPr>
              <a:t>replace it with </a:t>
            </a:r>
            <a:endParaRPr lang="tr-TR" altLang="zh-CN" sz="1100" dirty="0">
              <a:solidFill>
                <a:srgbClr val="484848"/>
              </a:solidFill>
              <a:latin typeface="+mj-lt"/>
              <a:ea typeface="微软雅黑" pitchFamily="34" charset="-122"/>
            </a:endParaRPr>
          </a:p>
          <a:p>
            <a:r>
              <a:rPr lang="en-US" altLang="zh-CN" sz="1100" dirty="0">
                <a:solidFill>
                  <a:srgbClr val="484848"/>
                </a:solidFill>
                <a:latin typeface="+mj-lt"/>
                <a:ea typeface="微软雅黑" pitchFamily="34" charset="-122"/>
              </a:rPr>
              <a:t>your own text.</a:t>
            </a:r>
            <a:endParaRPr lang="en-US" altLang="zh-CN" sz="1100" dirty="0">
              <a:solidFill>
                <a:srgbClr val="484848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54" name="TextBox 22"/>
          <p:cNvSpPr txBox="1"/>
          <p:nvPr/>
        </p:nvSpPr>
        <p:spPr>
          <a:xfrm>
            <a:off x="1680237" y="3481167"/>
            <a:ext cx="6024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0A39A"/>
                </a:solidFill>
                <a:latin typeface="+mj-lt"/>
                <a:ea typeface="微软雅黑" pitchFamily="34" charset="-122"/>
              </a:rPr>
              <a:t>2014</a:t>
            </a:r>
            <a:endParaRPr lang="en-US" altLang="zh-CN" sz="1400" b="1" dirty="0">
              <a:solidFill>
                <a:srgbClr val="00A39A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55" name="TextBox 23"/>
          <p:cNvSpPr txBox="1"/>
          <p:nvPr/>
        </p:nvSpPr>
        <p:spPr>
          <a:xfrm>
            <a:off x="1199324" y="1924840"/>
            <a:ext cx="107273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rgbClr val="484848"/>
                </a:solidFill>
                <a:latin typeface="+mj-lt"/>
                <a:ea typeface="微软雅黑" pitchFamily="34" charset="-122"/>
              </a:rPr>
              <a:t>Go ahead and</a:t>
            </a:r>
            <a:endParaRPr lang="tr-TR" altLang="zh-CN" sz="1100" dirty="0">
              <a:solidFill>
                <a:srgbClr val="484848"/>
              </a:solidFill>
              <a:latin typeface="+mj-lt"/>
              <a:ea typeface="微软雅黑" pitchFamily="34" charset="-122"/>
            </a:endParaRPr>
          </a:p>
          <a:p>
            <a:r>
              <a:rPr lang="en-US" altLang="zh-CN" sz="1100" dirty="0">
                <a:solidFill>
                  <a:srgbClr val="484848"/>
                </a:solidFill>
                <a:latin typeface="+mj-lt"/>
                <a:ea typeface="微软雅黑" pitchFamily="34" charset="-122"/>
              </a:rPr>
              <a:t>replace it with </a:t>
            </a:r>
            <a:endParaRPr lang="tr-TR" altLang="zh-CN" sz="1100" dirty="0">
              <a:solidFill>
                <a:srgbClr val="484848"/>
              </a:solidFill>
              <a:latin typeface="+mj-lt"/>
              <a:ea typeface="微软雅黑" pitchFamily="34" charset="-122"/>
            </a:endParaRPr>
          </a:p>
          <a:p>
            <a:r>
              <a:rPr lang="en-US" altLang="zh-CN" sz="1100" dirty="0">
                <a:solidFill>
                  <a:srgbClr val="484848"/>
                </a:solidFill>
                <a:latin typeface="+mj-lt"/>
                <a:ea typeface="微软雅黑" pitchFamily="34" charset="-122"/>
              </a:rPr>
              <a:t>your own text.</a:t>
            </a:r>
            <a:endParaRPr lang="en-US" altLang="zh-CN" sz="1100" dirty="0">
              <a:solidFill>
                <a:srgbClr val="484848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56" name="TextBox 24"/>
          <p:cNvSpPr txBox="1"/>
          <p:nvPr/>
        </p:nvSpPr>
        <p:spPr>
          <a:xfrm>
            <a:off x="1194322" y="1571802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0A39A"/>
                </a:solidFill>
                <a:latin typeface="+mj-lt"/>
                <a:ea typeface="微软雅黑" pitchFamily="34" charset="-122"/>
              </a:rPr>
              <a:t>2015</a:t>
            </a:r>
            <a:endParaRPr lang="en-US" altLang="zh-CN" sz="1400" b="1" dirty="0">
              <a:solidFill>
                <a:srgbClr val="00A39A"/>
              </a:solidFill>
              <a:latin typeface="+mj-lt"/>
              <a:ea typeface="微软雅黑" pitchFamily="34" charset="-122"/>
            </a:endParaRPr>
          </a:p>
        </p:txBody>
      </p:sp>
      <p:cxnSp>
        <p:nvCxnSpPr>
          <p:cNvPr id="57" name="直接连接符 56"/>
          <p:cNvCxnSpPr/>
          <p:nvPr/>
        </p:nvCxnSpPr>
        <p:spPr>
          <a:xfrm flipV="1">
            <a:off x="6568909" y="1255863"/>
            <a:ext cx="0" cy="54489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H="1" flipV="1">
            <a:off x="6119428" y="3104126"/>
            <a:ext cx="4076" cy="61975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 flipH="1" flipV="1">
            <a:off x="6499180" y="2239313"/>
            <a:ext cx="3324" cy="62046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 flipV="1">
            <a:off x="4842996" y="3999040"/>
            <a:ext cx="8518" cy="66095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V="1">
            <a:off x="1675341" y="3421886"/>
            <a:ext cx="4901" cy="73404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V="1">
            <a:off x="1187624" y="1539148"/>
            <a:ext cx="0" cy="78204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矩形 3"/>
          <p:cNvSpPr>
            <a:spLocks noChangeArrowheads="1"/>
          </p:cNvSpPr>
          <p:nvPr/>
        </p:nvSpPr>
        <p:spPr bwMode="auto">
          <a:xfrm>
            <a:off x="1049480" y="386573"/>
            <a:ext cx="310094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tr-TR" altLang="zh-CN" sz="2174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TITLE </a:t>
            </a:r>
            <a:r>
              <a:rPr lang="tr-TR" altLang="zh-CN" sz="2174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HERE</a:t>
            </a:r>
            <a:endParaRPr lang="zh-CN" altLang="en-US" sz="2174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349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9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7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8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9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10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1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1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40" grpId="0" animBg="1"/>
          <p:bldP spid="44" grpId="0" animBg="1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  <p:bldP spid="56" grpId="0"/>
          <p:bldP spid="6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7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8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9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10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1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1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40" grpId="0" animBg="1"/>
          <p:bldP spid="44" grpId="0" animBg="1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  <p:bldP spid="56" grpId="0"/>
          <p:bldP spid="63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93810" y="2794336"/>
            <a:ext cx="23563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1" lang="en-US" altLang="zh-CN" sz="3000" dirty="0">
                <a:solidFill>
                  <a:srgbClr val="323232"/>
                </a:solidFill>
                <a:cs typeface="Arial Black"/>
              </a:rPr>
              <a:t>PART</a:t>
            </a:r>
            <a:r>
              <a:rPr kumimoji="1" lang="zh-CN" altLang="en-US" sz="3000" dirty="0">
                <a:solidFill>
                  <a:srgbClr val="323232"/>
                </a:solidFill>
                <a:cs typeface="Arial Black"/>
              </a:rPr>
              <a:t> </a:t>
            </a:r>
            <a:r>
              <a:rPr kumimoji="1" lang="en-US" altLang="zh-CN" sz="3000" dirty="0">
                <a:solidFill>
                  <a:srgbClr val="323232"/>
                </a:solidFill>
                <a:cs typeface="Arial Black"/>
              </a:rPr>
              <a:t>THREE</a:t>
            </a:r>
            <a:endParaRPr kumimoji="1" lang="zh-CN" altLang="en-US" sz="3000" dirty="0">
              <a:solidFill>
                <a:srgbClr val="323232"/>
              </a:solidFill>
              <a:cs typeface="Arial Black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751198" y="1014865"/>
            <a:ext cx="1683683" cy="1518032"/>
            <a:chOff x="5001595" y="1353152"/>
            <a:chExt cx="2244910" cy="2024042"/>
          </a:xfrm>
        </p:grpSpPr>
        <p:grpSp>
          <p:nvGrpSpPr>
            <p:cNvPr id="5" name="组合 4"/>
            <p:cNvGrpSpPr/>
            <p:nvPr/>
          </p:nvGrpSpPr>
          <p:grpSpPr>
            <a:xfrm>
              <a:off x="5001595" y="1353152"/>
              <a:ext cx="2244910" cy="2024042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14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solidFill>
                <a:srgbClr val="00A39A"/>
              </a:soli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</p:grpSp>
        <p:grpSp>
          <p:nvGrpSpPr>
            <p:cNvPr id="6" name="组 5"/>
            <p:cNvGrpSpPr/>
            <p:nvPr/>
          </p:nvGrpSpPr>
          <p:grpSpPr>
            <a:xfrm>
              <a:off x="5509182" y="1721923"/>
              <a:ext cx="1217356" cy="1217352"/>
              <a:chOff x="5750189" y="1150432"/>
              <a:chExt cx="1160973" cy="1160973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750189" y="1150432"/>
                <a:ext cx="1160973" cy="1160973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800"/>
              </a:p>
            </p:txBody>
          </p:sp>
          <p:grpSp>
            <p:nvGrpSpPr>
              <p:cNvPr id="8" name="组 4"/>
              <p:cNvGrpSpPr/>
              <p:nvPr/>
            </p:nvGrpSpPr>
            <p:grpSpPr>
              <a:xfrm>
                <a:off x="5851049" y="1247818"/>
                <a:ext cx="959252" cy="966200"/>
                <a:chOff x="5826288" y="1275413"/>
                <a:chExt cx="959252" cy="96620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5975638" y="1424763"/>
                  <a:ext cx="667500" cy="667500"/>
                </a:xfrm>
                <a:prstGeom prst="ellipse">
                  <a:avLst/>
                </a:prstGeom>
                <a:no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 sz="1800"/>
                </a:p>
              </p:txBody>
            </p:sp>
            <p:cxnSp>
              <p:nvCxnSpPr>
                <p:cNvPr id="10" name="直线连接符 3"/>
                <p:cNvCxnSpPr/>
                <p:nvPr/>
              </p:nvCxnSpPr>
              <p:spPr>
                <a:xfrm flipV="1">
                  <a:off x="6311691" y="1275413"/>
                  <a:ext cx="0" cy="29870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直线连接符 15"/>
                <p:cNvCxnSpPr/>
                <p:nvPr/>
              </p:nvCxnSpPr>
              <p:spPr>
                <a:xfrm flipV="1">
                  <a:off x="6309388" y="1942913"/>
                  <a:ext cx="0" cy="29870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直线连接符 16"/>
                <p:cNvCxnSpPr/>
                <p:nvPr/>
              </p:nvCxnSpPr>
              <p:spPr>
                <a:xfrm rot="5400000" flipV="1">
                  <a:off x="5975638" y="1625111"/>
                  <a:ext cx="0" cy="29870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线连接符 19"/>
                <p:cNvCxnSpPr/>
                <p:nvPr/>
              </p:nvCxnSpPr>
              <p:spPr>
                <a:xfrm rot="5400000" flipV="1">
                  <a:off x="6636190" y="1625111"/>
                  <a:ext cx="0" cy="29870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6" name="文本框 4"/>
          <p:cNvSpPr txBox="1"/>
          <p:nvPr/>
        </p:nvSpPr>
        <p:spPr>
          <a:xfrm>
            <a:off x="0" y="337893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1" lang="tr-TR" altLang="zh-CN" sz="3600" b="1" dirty="0" smtClean="0">
                <a:solidFill>
                  <a:srgbClr val="323232"/>
                </a:solidFill>
                <a:latin typeface="+mj-lt"/>
                <a:cs typeface="Microsoft YaHei"/>
              </a:rPr>
              <a:t>DESIGN</a:t>
            </a:r>
            <a:endParaRPr kumimoji="1" lang="zh-CN" altLang="en-US" sz="3600" b="1" dirty="0">
              <a:solidFill>
                <a:srgbClr val="323232"/>
              </a:solidFill>
              <a:latin typeface="+mj-lt"/>
              <a:cs typeface="Microsoft YaHei"/>
            </a:endParaRPr>
          </a:p>
        </p:txBody>
      </p:sp>
    </p:spTree>
    <p:extLst>
      <p:ext uri="{BB962C8B-B14F-4D97-AF65-F5344CB8AC3E}">
        <p14:creationId xmlns:p14="http://schemas.microsoft.com/office/powerpoint/2010/main" val="33759612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Tm="0">
        <p15:prstTrans prst="origami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>
            <a:spLocks/>
          </p:cNvSpPr>
          <p:nvPr/>
        </p:nvSpPr>
        <p:spPr bwMode="auto">
          <a:xfrm>
            <a:off x="3055082" y="1205987"/>
            <a:ext cx="1005569" cy="3174831"/>
          </a:xfrm>
          <a:custGeom>
            <a:avLst/>
            <a:gdLst>
              <a:gd name="T0" fmla="*/ 1750 w 1750"/>
              <a:gd name="T1" fmla="*/ 272 h 5527"/>
              <a:gd name="T2" fmla="*/ 314 w 1750"/>
              <a:gd name="T3" fmla="*/ 2778 h 5527"/>
              <a:gd name="T4" fmla="*/ 1699 w 1750"/>
              <a:gd name="T5" fmla="*/ 5254 h 5527"/>
              <a:gd name="T6" fmla="*/ 1542 w 1750"/>
              <a:gd name="T7" fmla="*/ 5527 h 5527"/>
              <a:gd name="T8" fmla="*/ 0 w 1750"/>
              <a:gd name="T9" fmla="*/ 2778 h 5527"/>
              <a:gd name="T10" fmla="*/ 1593 w 1750"/>
              <a:gd name="T11" fmla="*/ 0 h 5527"/>
              <a:gd name="T12" fmla="*/ 1750 w 1750"/>
              <a:gd name="T13" fmla="*/ 272 h 5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0" h="5527">
                <a:moveTo>
                  <a:pt x="1750" y="272"/>
                </a:moveTo>
                <a:cubicBezTo>
                  <a:pt x="891" y="777"/>
                  <a:pt x="314" y="1710"/>
                  <a:pt x="314" y="2778"/>
                </a:cubicBezTo>
                <a:cubicBezTo>
                  <a:pt x="314" y="3825"/>
                  <a:pt x="868" y="4743"/>
                  <a:pt x="1699" y="5254"/>
                </a:cubicBezTo>
                <a:lnTo>
                  <a:pt x="1542" y="5527"/>
                </a:lnTo>
                <a:cubicBezTo>
                  <a:pt x="617" y="4961"/>
                  <a:pt x="0" y="3942"/>
                  <a:pt x="0" y="2778"/>
                </a:cubicBezTo>
                <a:cubicBezTo>
                  <a:pt x="0" y="1594"/>
                  <a:pt x="640" y="559"/>
                  <a:pt x="1593" y="0"/>
                </a:cubicBezTo>
                <a:lnTo>
                  <a:pt x="1750" y="272"/>
                </a:lnTo>
                <a:close/>
              </a:path>
            </a:pathLst>
          </a:custGeom>
          <a:solidFill>
            <a:srgbClr val="00A39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685749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 flipV="1">
            <a:off x="1631091" y="1923677"/>
            <a:ext cx="968315" cy="496251"/>
          </a:xfrm>
          <a:prstGeom prst="line">
            <a:avLst/>
          </a:prstGeom>
          <a:noFill/>
          <a:ln w="38100" cap="flat">
            <a:solidFill>
              <a:srgbClr val="00A39A"/>
            </a:solidFill>
            <a:prstDash val="solid"/>
            <a:miter lim="800000"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685749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631091" y="3335650"/>
            <a:ext cx="968315" cy="604255"/>
          </a:xfrm>
          <a:prstGeom prst="line">
            <a:avLst/>
          </a:prstGeom>
          <a:noFill/>
          <a:ln w="38100" cap="flat">
            <a:solidFill>
              <a:srgbClr val="00A39A"/>
            </a:solidFill>
            <a:prstDash val="solid"/>
            <a:miter lim="800000"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685749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717587" y="2862170"/>
            <a:ext cx="654271" cy="0"/>
          </a:xfrm>
          <a:prstGeom prst="line">
            <a:avLst/>
          </a:prstGeom>
          <a:noFill/>
          <a:ln w="38100" cap="flat">
            <a:solidFill>
              <a:srgbClr val="00A39A"/>
            </a:solidFill>
            <a:prstDash val="solid"/>
            <a:miter lim="800000"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685749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7" name="TextBox 71"/>
          <p:cNvSpPr txBox="1"/>
          <p:nvPr/>
        </p:nvSpPr>
        <p:spPr>
          <a:xfrm>
            <a:off x="4344345" y="1093913"/>
            <a:ext cx="3633958" cy="53245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100" dirty="0">
                <a:solidFill>
                  <a:prstClr val="black"/>
                </a:solidFill>
                <a:latin typeface="+mj-lt"/>
                <a:ea typeface="微软雅黑" pitchFamily="34" charset="-122"/>
              </a:rPr>
              <a:t>We hope that this template will return to you as a time, money and reputation.</a:t>
            </a:r>
            <a:endParaRPr lang="en-US" altLang="zh-CN" sz="1100" dirty="0">
              <a:solidFill>
                <a:prstClr val="black"/>
              </a:solidFill>
              <a:latin typeface="+mj-lt"/>
              <a:ea typeface="微软雅黑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97463" y="2287399"/>
            <a:ext cx="1220122" cy="1100078"/>
            <a:chOff x="3779784" y="1131590"/>
            <a:chExt cx="1341243" cy="1209282"/>
          </a:xfrm>
          <a:effectLst>
            <a:outerShdw blurRad="279400" dist="177800" dir="8100000" algn="tr" rotWithShape="0">
              <a:prstClr val="black">
                <a:alpha val="18000"/>
              </a:prstClr>
            </a:outerShdw>
          </a:effectLst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3779784" y="1131590"/>
              <a:ext cx="1341243" cy="120928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lumMod val="95000"/>
                    <a:shade val="67500"/>
                    <a:satMod val="115000"/>
                  </a:srgbClr>
                </a:gs>
                <a:gs pos="100000">
                  <a:srgbClr val="FFFFFF">
                    <a:lumMod val="95000"/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 dirty="0">
                <a:solidFill>
                  <a:prstClr val="black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3801563" y="1153419"/>
              <a:ext cx="1290288" cy="116333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0A39A"/>
            </a:solidFill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 dirty="0">
                <a:solidFill>
                  <a:prstClr val="black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055078" y="1030401"/>
            <a:ext cx="1198098" cy="1080220"/>
            <a:chOff x="3779784" y="1131590"/>
            <a:chExt cx="1341243" cy="1209282"/>
          </a:xfrm>
          <a:effectLst>
            <a:outerShdw blurRad="279400" dist="177800" dir="8100000" algn="tr" rotWithShape="0">
              <a:prstClr val="black">
                <a:alpha val="18000"/>
              </a:prstClr>
            </a:outerShdw>
          </a:effectLst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3779784" y="1131590"/>
              <a:ext cx="1341243" cy="120928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lumMod val="95000"/>
                    <a:shade val="67500"/>
                    <a:satMod val="115000"/>
                  </a:srgbClr>
                </a:gs>
                <a:gs pos="100000">
                  <a:srgbClr val="FFFFFF">
                    <a:lumMod val="95000"/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 dirty="0">
                <a:solidFill>
                  <a:prstClr val="black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3801563" y="1153419"/>
              <a:ext cx="1290288" cy="116333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85000"/>
                  </a:srgbClr>
                </a:gs>
                <a:gs pos="0">
                  <a:srgbClr val="FFFFFF">
                    <a:lumMod val="95000"/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 dirty="0">
                <a:solidFill>
                  <a:prstClr val="black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483928" y="2298351"/>
            <a:ext cx="1198098" cy="1080220"/>
            <a:chOff x="3779784" y="1131590"/>
            <a:chExt cx="1341243" cy="1209282"/>
          </a:xfrm>
          <a:effectLst>
            <a:outerShdw blurRad="279400" dist="177800" dir="8100000" algn="tr" rotWithShape="0">
              <a:prstClr val="black">
                <a:alpha val="18000"/>
              </a:prstClr>
            </a:outerShdw>
          </a:effectLst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3779784" y="1131590"/>
              <a:ext cx="1341243" cy="120928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lumMod val="95000"/>
                    <a:shade val="67500"/>
                    <a:satMod val="115000"/>
                  </a:srgbClr>
                </a:gs>
                <a:gs pos="100000">
                  <a:srgbClr val="FFFFFF">
                    <a:lumMod val="95000"/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 dirty="0">
                <a:solidFill>
                  <a:prstClr val="black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801563" y="1153419"/>
              <a:ext cx="1290288" cy="116333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85000"/>
                  </a:srgbClr>
                </a:gs>
                <a:gs pos="0">
                  <a:srgbClr val="FFFFFF">
                    <a:lumMod val="95000"/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 dirty="0">
                <a:solidFill>
                  <a:prstClr val="black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126626" y="3566301"/>
            <a:ext cx="1198098" cy="1080220"/>
            <a:chOff x="3779784" y="1131590"/>
            <a:chExt cx="1341243" cy="1209282"/>
          </a:xfrm>
          <a:effectLst>
            <a:outerShdw blurRad="279400" dist="177800" dir="8100000" algn="tr" rotWithShape="0">
              <a:prstClr val="black">
                <a:alpha val="18000"/>
              </a:prstClr>
            </a:outerShdw>
          </a:effectLst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3779784" y="1131590"/>
              <a:ext cx="1341243" cy="120928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lumMod val="95000"/>
                    <a:shade val="67500"/>
                    <a:satMod val="115000"/>
                  </a:srgbClr>
                </a:gs>
                <a:gs pos="100000">
                  <a:srgbClr val="FFFFFF">
                    <a:lumMod val="95000"/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 dirty="0">
                <a:solidFill>
                  <a:prstClr val="black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9" name="Freeform 5"/>
            <p:cNvSpPr>
              <a:spLocks/>
            </p:cNvSpPr>
            <p:nvPr/>
          </p:nvSpPr>
          <p:spPr bwMode="auto">
            <a:xfrm>
              <a:off x="3801563" y="1153419"/>
              <a:ext cx="1290288" cy="116333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85000"/>
                  </a:srgbClr>
                </a:gs>
                <a:gs pos="0">
                  <a:srgbClr val="FFFFFF">
                    <a:lumMod val="95000"/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 dirty="0">
                <a:solidFill>
                  <a:prstClr val="black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TextBox 78"/>
          <p:cNvSpPr txBox="1"/>
          <p:nvPr/>
        </p:nvSpPr>
        <p:spPr>
          <a:xfrm>
            <a:off x="594224" y="2640361"/>
            <a:ext cx="103686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r-TR" altLang="zh-CN" sz="2000" b="1" dirty="0">
                <a:solidFill>
                  <a:prstClr val="white"/>
                </a:solidFill>
                <a:latin typeface="+mj-lt"/>
                <a:ea typeface="微软雅黑" pitchFamily="34" charset="-122"/>
              </a:rPr>
              <a:t>TITLE</a:t>
            </a:r>
            <a:endParaRPr lang="en-US" altLang="zh-CN" sz="2000" b="1" dirty="0">
              <a:solidFill>
                <a:prstClr val="white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21" name="TextBox 72"/>
          <p:cNvSpPr txBox="1"/>
          <p:nvPr/>
        </p:nvSpPr>
        <p:spPr>
          <a:xfrm>
            <a:off x="3132393" y="1382728"/>
            <a:ext cx="103686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r-TR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itchFamily="34" charset="-122"/>
              </a:rPr>
              <a:t>TITLE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itchFamily="34" charset="-122"/>
              </a:rPr>
              <a:t>01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22" name="TextBox 71"/>
          <p:cNvSpPr txBox="1"/>
          <p:nvPr/>
        </p:nvSpPr>
        <p:spPr>
          <a:xfrm>
            <a:off x="4034388" y="2317853"/>
            <a:ext cx="3633958" cy="53245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100" dirty="0">
                <a:solidFill>
                  <a:prstClr val="black"/>
                </a:solidFill>
                <a:latin typeface="+mj-lt"/>
                <a:ea typeface="微软雅黑" pitchFamily="34" charset="-122"/>
              </a:rPr>
              <a:t>We hope that this template will return to you as a time, money and reputation.</a:t>
            </a:r>
            <a:endParaRPr lang="en-US" altLang="zh-CN" sz="1100" dirty="0">
              <a:solidFill>
                <a:prstClr val="black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23" name="TextBox 71"/>
          <p:cNvSpPr txBox="1"/>
          <p:nvPr/>
        </p:nvSpPr>
        <p:spPr>
          <a:xfrm>
            <a:off x="4344345" y="3729136"/>
            <a:ext cx="3633958" cy="53245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100" dirty="0">
                <a:solidFill>
                  <a:prstClr val="black"/>
                </a:solidFill>
                <a:latin typeface="+mj-lt"/>
                <a:ea typeface="微软雅黑" pitchFamily="34" charset="-122"/>
              </a:rPr>
              <a:t>We hope that this template will return to you as a time, money and reputation.</a:t>
            </a:r>
            <a:endParaRPr lang="en-US" altLang="zh-CN" sz="1100" dirty="0">
              <a:solidFill>
                <a:prstClr val="black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24" name="TextBox 72"/>
          <p:cNvSpPr txBox="1"/>
          <p:nvPr/>
        </p:nvSpPr>
        <p:spPr>
          <a:xfrm>
            <a:off x="2588584" y="2601928"/>
            <a:ext cx="103686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r-TR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itchFamily="34" charset="-122"/>
              </a:rPr>
              <a:t>TITLE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itchFamily="34" charset="-122"/>
              </a:rPr>
              <a:t>02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25" name="TextBox 72"/>
          <p:cNvSpPr txBox="1"/>
          <p:nvPr/>
        </p:nvSpPr>
        <p:spPr>
          <a:xfrm>
            <a:off x="3248154" y="3847255"/>
            <a:ext cx="103686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r-TR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itchFamily="34" charset="-122"/>
              </a:rPr>
              <a:t>TITLE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itchFamily="34" charset="-122"/>
              </a:rPr>
              <a:t>03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1049480" y="386573"/>
            <a:ext cx="310094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tr-TR" altLang="zh-CN" sz="2174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TITLE </a:t>
            </a:r>
            <a:r>
              <a:rPr lang="tr-TR" altLang="zh-CN" sz="2174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HERE</a:t>
            </a:r>
            <a:endParaRPr lang="zh-CN" altLang="en-US" sz="2174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710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586952" y="853220"/>
            <a:ext cx="3192960" cy="3950783"/>
            <a:chOff x="865232" y="1286330"/>
            <a:chExt cx="4013321" cy="496612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5232" y="1286330"/>
              <a:ext cx="4013321" cy="4966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4"/>
            <p:cNvSpPr/>
            <p:nvPr/>
          </p:nvSpPr>
          <p:spPr>
            <a:xfrm>
              <a:off x="1454212" y="1875344"/>
              <a:ext cx="2840124" cy="3699194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219">
                <a:defRPr/>
              </a:pPr>
              <a:endParaRPr lang="en-US" sz="3200">
                <a:latin typeface="+mj-lt"/>
              </a:endParaRPr>
            </a:p>
          </p:txBody>
        </p:sp>
      </p:grp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208607" y="3534280"/>
            <a:ext cx="1875562" cy="261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9" rIns="91435" bIns="45719">
            <a:spAutoFit/>
          </a:bodyPr>
          <a:lstStyle/>
          <a:p>
            <a:r>
              <a:rPr lang="tr-TR" altLang="zh-CN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itchFamily="34" charset="-122"/>
              </a:rPr>
              <a:t>DESCRIPTION HERE</a:t>
            </a:r>
            <a:endParaRPr lang="en-US" altLang="zh-CN" sz="11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7" name="矩形 47"/>
          <p:cNvSpPr>
            <a:spLocks noChangeArrowheads="1"/>
          </p:cNvSpPr>
          <p:nvPr/>
        </p:nvSpPr>
        <p:spPr bwMode="auto">
          <a:xfrm>
            <a:off x="4194319" y="3846286"/>
            <a:ext cx="1928420" cy="701729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9" rIns="91435" bIns="45719">
            <a:spAutoFit/>
          </a:bodyPr>
          <a:lstStyle/>
          <a:p>
            <a:pPr defTabSz="914219">
              <a:lnSpc>
                <a:spcPct val="120000"/>
              </a:lnSpc>
              <a:defRPr/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itchFamily="34" charset="-122"/>
                <a:sym typeface="微软雅黑" pitchFamily="34" charset="-122"/>
              </a:rPr>
              <a:t>We hope that this template will return to you as a time, money and reputation.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402285" y="3534280"/>
            <a:ext cx="1688770" cy="261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9" rIns="91435" bIns="45719">
            <a:spAutoFit/>
          </a:bodyPr>
          <a:lstStyle/>
          <a:p>
            <a:r>
              <a:rPr lang="tr-TR" altLang="zh-CN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itchFamily="34" charset="-122"/>
              </a:rPr>
              <a:t>DESCRIPTION HERE</a:t>
            </a:r>
            <a:endParaRPr lang="en-US" altLang="zh-CN" sz="11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387997" y="3846286"/>
            <a:ext cx="1928420" cy="701729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9" rIns="91435" bIns="45719">
            <a:spAutoFit/>
          </a:bodyPr>
          <a:lstStyle/>
          <a:p>
            <a:pPr defTabSz="914219">
              <a:lnSpc>
                <a:spcPct val="120000"/>
              </a:lnSpc>
              <a:defRPr/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itchFamily="34" charset="-122"/>
                <a:sym typeface="微软雅黑" pitchFamily="34" charset="-122"/>
              </a:rPr>
              <a:t>We hope that this template will return to you as a time, money and reputation.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195498" y="1059603"/>
            <a:ext cx="2263519" cy="350012"/>
            <a:chOff x="814328" y="3219334"/>
            <a:chExt cx="2797200" cy="432536"/>
          </a:xfrm>
        </p:grpSpPr>
        <p:grpSp>
          <p:nvGrpSpPr>
            <p:cNvPr id="11" name="组合 10"/>
            <p:cNvGrpSpPr/>
            <p:nvPr/>
          </p:nvGrpSpPr>
          <p:grpSpPr>
            <a:xfrm>
              <a:off x="814328" y="3219334"/>
              <a:ext cx="2797200" cy="432536"/>
              <a:chOff x="2173927" y="3285519"/>
              <a:chExt cx="3549387" cy="548848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2173927" y="3285519"/>
                <a:ext cx="3549387" cy="548848"/>
                <a:chOff x="4304043" y="1286668"/>
                <a:chExt cx="79147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5" name="圆角矩形 14"/>
                <p:cNvSpPr/>
                <p:nvPr/>
              </p:nvSpPr>
              <p:spPr>
                <a:xfrm>
                  <a:off x="4304043" y="1286668"/>
                  <a:ext cx="79147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endParaRPr>
                </a:p>
              </p:txBody>
            </p:sp>
            <p:sp>
              <p:nvSpPr>
                <p:cNvPr id="16" name="圆角矩形 15"/>
                <p:cNvSpPr/>
                <p:nvPr/>
              </p:nvSpPr>
              <p:spPr>
                <a:xfrm>
                  <a:off x="4351924" y="1373342"/>
                  <a:ext cx="7812881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endParaRPr>
                </a:p>
              </p:txBody>
            </p:sp>
          </p:grpSp>
          <p:sp>
            <p:nvSpPr>
              <p:cNvPr id="14" name="椭圆 13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00A39A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11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</p:grpSp>
        <p:sp>
          <p:nvSpPr>
            <p:cNvPr id="12" name="TextBox 24"/>
            <p:cNvSpPr txBox="1"/>
            <p:nvPr/>
          </p:nvSpPr>
          <p:spPr>
            <a:xfrm>
              <a:off x="1224125" y="3331792"/>
              <a:ext cx="2191136" cy="2091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tr-TR" altLang="zh-CN" sz="1100" b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DESCRIPTION HERE</a:t>
              </a:r>
              <a:endParaRPr lang="zh-CN" altLang="en-US" sz="11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197376" y="1491631"/>
            <a:ext cx="2916000" cy="350012"/>
            <a:chOff x="814327" y="3219334"/>
            <a:chExt cx="3603522" cy="432536"/>
          </a:xfrm>
        </p:grpSpPr>
        <p:grpSp>
          <p:nvGrpSpPr>
            <p:cNvPr id="18" name="组合 17"/>
            <p:cNvGrpSpPr/>
            <p:nvPr/>
          </p:nvGrpSpPr>
          <p:grpSpPr>
            <a:xfrm>
              <a:off x="814327" y="3219334"/>
              <a:ext cx="3603522" cy="432536"/>
              <a:chOff x="2173926" y="3285519"/>
              <a:chExt cx="4572535" cy="548848"/>
            </a:xfrm>
          </p:grpSpPr>
          <p:grpSp>
            <p:nvGrpSpPr>
              <p:cNvPr id="20" name="组合 19"/>
              <p:cNvGrpSpPr/>
              <p:nvPr/>
            </p:nvGrpSpPr>
            <p:grpSpPr>
              <a:xfrm>
                <a:off x="2173926" y="3285519"/>
                <a:ext cx="4572535" cy="548848"/>
                <a:chOff x="4304040" y="1286668"/>
                <a:chExt cx="10196250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2" name="圆角矩形 21"/>
                <p:cNvSpPr/>
                <p:nvPr/>
              </p:nvSpPr>
              <p:spPr>
                <a:xfrm>
                  <a:off x="4304040" y="1286668"/>
                  <a:ext cx="10196250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endParaRPr>
                </a:p>
              </p:txBody>
            </p:sp>
            <p:sp>
              <p:nvSpPr>
                <p:cNvPr id="23" name="圆角矩形 22"/>
                <p:cNvSpPr/>
                <p:nvPr/>
              </p:nvSpPr>
              <p:spPr>
                <a:xfrm>
                  <a:off x="4351920" y="1373339"/>
                  <a:ext cx="10095546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endParaRPr>
                </a:p>
              </p:txBody>
            </p:sp>
          </p:grpSp>
          <p:sp>
            <p:nvSpPr>
              <p:cNvPr id="21" name="椭圆 20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00A39A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11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</p:grpSp>
        <p:sp>
          <p:nvSpPr>
            <p:cNvPr id="19" name="TextBox 31"/>
            <p:cNvSpPr txBox="1"/>
            <p:nvPr/>
          </p:nvSpPr>
          <p:spPr>
            <a:xfrm>
              <a:off x="1224125" y="3331792"/>
              <a:ext cx="2989681" cy="2091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tr-TR" altLang="zh-CN" sz="1100" b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DESCRIPTION HERE</a:t>
              </a:r>
              <a:endParaRPr lang="zh-CN" altLang="en-US" sz="11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208607" y="1923698"/>
            <a:ext cx="2401200" cy="350012"/>
            <a:chOff x="814328" y="3219334"/>
            <a:chExt cx="2967344" cy="432536"/>
          </a:xfrm>
        </p:grpSpPr>
        <p:grpSp>
          <p:nvGrpSpPr>
            <p:cNvPr id="25" name="组合 24"/>
            <p:cNvGrpSpPr/>
            <p:nvPr/>
          </p:nvGrpSpPr>
          <p:grpSpPr>
            <a:xfrm>
              <a:off x="814328" y="3219334"/>
              <a:ext cx="2967344" cy="432536"/>
              <a:chOff x="2173927" y="3285519"/>
              <a:chExt cx="3765284" cy="548848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2173927" y="3285519"/>
                <a:ext cx="3765284" cy="548848"/>
                <a:chOff x="4304043" y="1286668"/>
                <a:chExt cx="8396171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9" name="圆角矩形 28"/>
                <p:cNvSpPr/>
                <p:nvPr/>
              </p:nvSpPr>
              <p:spPr>
                <a:xfrm>
                  <a:off x="4304043" y="1286668"/>
                  <a:ext cx="8396171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endParaRPr>
                </a:p>
              </p:txBody>
            </p:sp>
            <p:sp>
              <p:nvSpPr>
                <p:cNvPr id="30" name="圆角矩形 29"/>
                <p:cNvSpPr/>
                <p:nvPr/>
              </p:nvSpPr>
              <p:spPr>
                <a:xfrm>
                  <a:off x="4351923" y="1373339"/>
                  <a:ext cx="8295467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endParaRPr>
                </a:p>
              </p:txBody>
            </p:sp>
          </p:grpSp>
          <p:sp>
            <p:nvSpPr>
              <p:cNvPr id="28" name="椭圆 27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00A39A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11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</p:grpSp>
        <p:sp>
          <p:nvSpPr>
            <p:cNvPr id="26" name="TextBox 38"/>
            <p:cNvSpPr txBox="1"/>
            <p:nvPr/>
          </p:nvSpPr>
          <p:spPr>
            <a:xfrm>
              <a:off x="1224125" y="3331792"/>
              <a:ext cx="2371197" cy="2091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tr-TR" altLang="zh-CN" sz="1100" b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DESCRIPTION HERE</a:t>
              </a:r>
              <a:endParaRPr lang="zh-CN" altLang="en-US" sz="11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206137" y="2355727"/>
            <a:ext cx="1972203" cy="350012"/>
            <a:chOff x="814328" y="3219334"/>
            <a:chExt cx="2437200" cy="432536"/>
          </a:xfrm>
        </p:grpSpPr>
        <p:grpSp>
          <p:nvGrpSpPr>
            <p:cNvPr id="32" name="组合 31"/>
            <p:cNvGrpSpPr/>
            <p:nvPr/>
          </p:nvGrpSpPr>
          <p:grpSpPr>
            <a:xfrm>
              <a:off x="814328" y="3219334"/>
              <a:ext cx="2437200" cy="432536"/>
              <a:chOff x="2173927" y="3285519"/>
              <a:chExt cx="3092581" cy="548848"/>
            </a:xfrm>
          </p:grpSpPr>
          <p:grpSp>
            <p:nvGrpSpPr>
              <p:cNvPr id="34" name="组合 33"/>
              <p:cNvGrpSpPr/>
              <p:nvPr/>
            </p:nvGrpSpPr>
            <p:grpSpPr>
              <a:xfrm>
                <a:off x="2173927" y="3285519"/>
                <a:ext cx="3092581" cy="548848"/>
                <a:chOff x="4304043" y="1286668"/>
                <a:chExt cx="6896116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6" name="圆角矩形 35"/>
                <p:cNvSpPr/>
                <p:nvPr/>
              </p:nvSpPr>
              <p:spPr>
                <a:xfrm>
                  <a:off x="4304043" y="1286668"/>
                  <a:ext cx="6896116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endParaRPr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>
                  <a:off x="4351924" y="1373342"/>
                  <a:ext cx="679425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endParaRPr>
                </a:p>
              </p:txBody>
            </p:sp>
          </p:grpSp>
          <p:sp>
            <p:nvSpPr>
              <p:cNvPr id="35" name="椭圆 34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00A39A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11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</p:grpSp>
        <p:sp>
          <p:nvSpPr>
            <p:cNvPr id="33" name="TextBox 45"/>
            <p:cNvSpPr txBox="1"/>
            <p:nvPr/>
          </p:nvSpPr>
          <p:spPr>
            <a:xfrm>
              <a:off x="1224126" y="3331792"/>
              <a:ext cx="1911028" cy="2091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tr-TR" altLang="zh-CN" sz="1100" b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DESCRIPTION HERE</a:t>
              </a:r>
              <a:endParaRPr lang="zh-CN" altLang="en-US" sz="11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223059" y="2787775"/>
            <a:ext cx="2344214" cy="350012"/>
            <a:chOff x="814328" y="3219334"/>
            <a:chExt cx="2896922" cy="432536"/>
          </a:xfrm>
        </p:grpSpPr>
        <p:grpSp>
          <p:nvGrpSpPr>
            <p:cNvPr id="39" name="组合 38"/>
            <p:cNvGrpSpPr/>
            <p:nvPr/>
          </p:nvGrpSpPr>
          <p:grpSpPr>
            <a:xfrm>
              <a:off x="814328" y="3219334"/>
              <a:ext cx="2896922" cy="432536"/>
              <a:chOff x="2173927" y="3285519"/>
              <a:chExt cx="3675925" cy="548848"/>
            </a:xfrm>
          </p:grpSpPr>
          <p:grpSp>
            <p:nvGrpSpPr>
              <p:cNvPr id="41" name="组合 40"/>
              <p:cNvGrpSpPr/>
              <p:nvPr/>
            </p:nvGrpSpPr>
            <p:grpSpPr>
              <a:xfrm>
                <a:off x="2173927" y="3285519"/>
                <a:ext cx="3675925" cy="548848"/>
                <a:chOff x="4304043" y="1286668"/>
                <a:chExt cx="8196910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3" name="圆角矩形 42"/>
                <p:cNvSpPr/>
                <p:nvPr/>
              </p:nvSpPr>
              <p:spPr>
                <a:xfrm>
                  <a:off x="4304043" y="1286668"/>
                  <a:ext cx="8149029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endParaRPr>
                </a:p>
              </p:txBody>
            </p:sp>
            <p:sp>
              <p:nvSpPr>
                <p:cNvPr id="44" name="圆角矩形 43"/>
                <p:cNvSpPr/>
                <p:nvPr/>
              </p:nvSpPr>
              <p:spPr>
                <a:xfrm>
                  <a:off x="4351924" y="1373342"/>
                  <a:ext cx="8149029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endParaRPr>
                </a:p>
              </p:txBody>
            </p:sp>
          </p:grpSp>
          <p:sp>
            <p:nvSpPr>
              <p:cNvPr id="42" name="椭圆 41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00A39A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11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</p:grpSp>
        <p:sp>
          <p:nvSpPr>
            <p:cNvPr id="40" name="TextBox 52"/>
            <p:cNvSpPr txBox="1"/>
            <p:nvPr/>
          </p:nvSpPr>
          <p:spPr>
            <a:xfrm>
              <a:off x="1224125" y="3331792"/>
              <a:ext cx="2334260" cy="2091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tr-TR" altLang="zh-CN" sz="1100" b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DESCRIPTION HERE</a:t>
              </a:r>
              <a:endParaRPr lang="zh-CN" altLang="en-US" sz="11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sp>
        <p:nvSpPr>
          <p:cNvPr id="45" name="矩形 3"/>
          <p:cNvSpPr>
            <a:spLocks noChangeArrowheads="1"/>
          </p:cNvSpPr>
          <p:nvPr/>
        </p:nvSpPr>
        <p:spPr bwMode="auto">
          <a:xfrm>
            <a:off x="1049480" y="386573"/>
            <a:ext cx="310094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tr-TR" altLang="zh-CN" sz="2174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TITLE </a:t>
            </a:r>
            <a:r>
              <a:rPr lang="tr-TR" altLang="zh-CN" sz="2174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HERE</a:t>
            </a:r>
            <a:endParaRPr lang="zh-CN" altLang="en-US" sz="2174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61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3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3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5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3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3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5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3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5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3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4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燕尾形 16"/>
          <p:cNvSpPr/>
          <p:nvPr/>
        </p:nvSpPr>
        <p:spPr>
          <a:xfrm>
            <a:off x="1072566" y="3591813"/>
            <a:ext cx="276906" cy="690304"/>
          </a:xfrm>
          <a:prstGeom prst="chevron">
            <a:avLst>
              <a:gd name="adj" fmla="val 86756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898" tIns="43949" rIns="87898" bIns="43949" rtlCol="0" anchor="ctr"/>
          <a:lstStyle/>
          <a:p>
            <a:pPr algn="ctr"/>
            <a:endParaRPr lang="zh-CN" altLang="en-US" sz="1068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8" name="TextBox 137"/>
          <p:cNvSpPr txBox="1"/>
          <p:nvPr/>
        </p:nvSpPr>
        <p:spPr>
          <a:xfrm>
            <a:off x="1349474" y="3507217"/>
            <a:ext cx="1925235" cy="849414"/>
          </a:xfrm>
          <a:prstGeom prst="rect">
            <a:avLst/>
          </a:prstGeom>
          <a:noFill/>
        </p:spPr>
        <p:txBody>
          <a:bodyPr wrap="square" lIns="87898" tIns="43949" rIns="87898" bIns="43949" rtlCol="0">
            <a:spAutoFit/>
          </a:bodyPr>
          <a:lstStyle/>
          <a:p>
            <a:pPr>
              <a:spcAft>
                <a:spcPts val="577"/>
              </a:spcAft>
              <a:defRPr/>
            </a:pPr>
            <a:r>
              <a:rPr lang="tr-TR" altLang="zh-CN" sz="1068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NOTE </a:t>
            </a:r>
            <a:r>
              <a:rPr lang="tr-TR" altLang="zh-CN" sz="1068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HERE</a:t>
            </a:r>
          </a:p>
          <a:p>
            <a:pPr>
              <a:spcAft>
                <a:spcPts val="577"/>
              </a:spcAft>
              <a:defRPr/>
            </a:pPr>
            <a:r>
              <a:rPr lang="en-US" altLang="zh-CN" sz="1125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We hope that this template will return to you as a time, money and reputation.</a:t>
            </a:r>
            <a:endParaRPr lang="zh-CN" altLang="en-US" sz="1125" kern="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19" name="燕尾形 18"/>
          <p:cNvSpPr/>
          <p:nvPr/>
        </p:nvSpPr>
        <p:spPr>
          <a:xfrm>
            <a:off x="3377275" y="3591813"/>
            <a:ext cx="276906" cy="690304"/>
          </a:xfrm>
          <a:prstGeom prst="chevron">
            <a:avLst>
              <a:gd name="adj" fmla="val 86756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898" tIns="43949" rIns="87898" bIns="43949" rtlCol="0" anchor="ctr"/>
          <a:lstStyle/>
          <a:p>
            <a:pPr algn="ctr"/>
            <a:endParaRPr lang="zh-CN" altLang="en-US" sz="1068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0" name="TextBox 139"/>
          <p:cNvSpPr txBox="1"/>
          <p:nvPr/>
        </p:nvSpPr>
        <p:spPr>
          <a:xfrm>
            <a:off x="3654182" y="3507217"/>
            <a:ext cx="1925235" cy="849414"/>
          </a:xfrm>
          <a:prstGeom prst="rect">
            <a:avLst/>
          </a:prstGeom>
          <a:noFill/>
        </p:spPr>
        <p:txBody>
          <a:bodyPr wrap="square" lIns="87898" tIns="43949" rIns="87898" bIns="43949" rtlCol="0">
            <a:spAutoFit/>
          </a:bodyPr>
          <a:lstStyle/>
          <a:p>
            <a:pPr>
              <a:spcAft>
                <a:spcPts val="577"/>
              </a:spcAft>
              <a:defRPr/>
            </a:pPr>
            <a:r>
              <a:rPr lang="tr-TR" altLang="zh-CN" sz="1068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NOTE </a:t>
            </a:r>
            <a:r>
              <a:rPr lang="tr-TR" altLang="zh-CN" sz="1068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HERE</a:t>
            </a:r>
          </a:p>
          <a:p>
            <a:pPr>
              <a:spcAft>
                <a:spcPts val="577"/>
              </a:spcAft>
              <a:defRPr/>
            </a:pPr>
            <a:r>
              <a:rPr lang="en-US" altLang="zh-CN" sz="1125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We hope that this template will return to you as a time, money and reputation.</a:t>
            </a:r>
            <a:endParaRPr lang="zh-CN" altLang="en-US" sz="1125" kern="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21" name="燕尾形 20"/>
          <p:cNvSpPr/>
          <p:nvPr/>
        </p:nvSpPr>
        <p:spPr>
          <a:xfrm>
            <a:off x="5681030" y="3591813"/>
            <a:ext cx="276906" cy="690304"/>
          </a:xfrm>
          <a:prstGeom prst="chevron">
            <a:avLst>
              <a:gd name="adj" fmla="val 86756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898" tIns="43949" rIns="87898" bIns="43949" rtlCol="0" anchor="ctr"/>
          <a:lstStyle/>
          <a:p>
            <a:pPr algn="ctr"/>
            <a:endParaRPr lang="zh-CN" altLang="en-US" sz="1068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2" name="TextBox 141"/>
          <p:cNvSpPr txBox="1"/>
          <p:nvPr/>
        </p:nvSpPr>
        <p:spPr>
          <a:xfrm>
            <a:off x="5957936" y="3507217"/>
            <a:ext cx="1925235" cy="849414"/>
          </a:xfrm>
          <a:prstGeom prst="rect">
            <a:avLst/>
          </a:prstGeom>
          <a:noFill/>
        </p:spPr>
        <p:txBody>
          <a:bodyPr wrap="square" lIns="87898" tIns="43949" rIns="87898" bIns="43949" rtlCol="0">
            <a:spAutoFit/>
          </a:bodyPr>
          <a:lstStyle/>
          <a:p>
            <a:pPr>
              <a:spcAft>
                <a:spcPts val="577"/>
              </a:spcAft>
              <a:defRPr/>
            </a:pPr>
            <a:r>
              <a:rPr lang="tr-TR" altLang="zh-CN" sz="1068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NOTE </a:t>
            </a:r>
            <a:r>
              <a:rPr lang="tr-TR" altLang="zh-CN" sz="1068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HERE</a:t>
            </a:r>
          </a:p>
          <a:p>
            <a:pPr>
              <a:spcAft>
                <a:spcPts val="577"/>
              </a:spcAft>
              <a:defRPr/>
            </a:pPr>
            <a:r>
              <a:rPr lang="en-US" altLang="zh-CN" sz="1125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We hope that this template will return to you as a time, money and reputation.</a:t>
            </a:r>
            <a:endParaRPr lang="zh-CN" altLang="en-US" sz="1125" kern="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1260830" y="1416439"/>
            <a:ext cx="1863945" cy="1879844"/>
          </a:xfrm>
          <a:prstGeom prst="roundRect">
            <a:avLst>
              <a:gd name="adj" fmla="val 5936"/>
            </a:avLst>
          </a:prstGeom>
          <a:solidFill>
            <a:srgbClr val="00A39A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/>
          </a:scene3d>
          <a:sp3d prstMaterial="plastic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898" tIns="43949" rIns="87898" bIns="43949" rtlCol="0" anchor="ctr"/>
          <a:lstStyle/>
          <a:p>
            <a:pPr algn="ctr"/>
            <a:endParaRPr lang="zh-CN" altLang="en-US" sz="1068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3643823" y="1416439"/>
            <a:ext cx="1863945" cy="1879844"/>
          </a:xfrm>
          <a:prstGeom prst="roundRect">
            <a:avLst>
              <a:gd name="adj" fmla="val 4403"/>
            </a:avLst>
          </a:prstGeom>
          <a:solidFill>
            <a:srgbClr val="00A39A"/>
          </a:solidFill>
          <a:ln>
            <a:solidFill>
              <a:schemeClr val="bg1">
                <a:lumMod val="95000"/>
              </a:schemeClr>
            </a:solidFill>
          </a:ln>
          <a:scene3d>
            <a:camera prst="orthographicFront"/>
            <a:lightRig rig="soft" dir="t"/>
          </a:scene3d>
          <a:sp3d prstMaterial="plastic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898" tIns="43949" rIns="87898" bIns="43949" rtlCol="0" anchor="ctr"/>
          <a:lstStyle/>
          <a:p>
            <a:pPr algn="ctr"/>
            <a:endParaRPr lang="zh-CN" altLang="en-US" sz="1068" dirty="0">
              <a:solidFill>
                <a:schemeClr val="bg1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5939660" y="1416439"/>
            <a:ext cx="1863945" cy="1879844"/>
          </a:xfrm>
          <a:prstGeom prst="roundRect">
            <a:avLst>
              <a:gd name="adj" fmla="val 4914"/>
            </a:avLst>
          </a:prstGeom>
          <a:solidFill>
            <a:srgbClr val="00A39A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"/>
          </a:scene3d>
          <a:sp3d prstMaterial="plastic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898" tIns="43949" rIns="87898" bIns="43949" rtlCol="0" anchor="ctr"/>
          <a:lstStyle/>
          <a:p>
            <a:pPr algn="ctr"/>
            <a:endParaRPr lang="zh-CN" altLang="en-US" sz="1068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6" name="TextBox 145"/>
          <p:cNvSpPr txBox="1"/>
          <p:nvPr/>
        </p:nvSpPr>
        <p:spPr>
          <a:xfrm>
            <a:off x="1567056" y="2568446"/>
            <a:ext cx="1036492" cy="622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tr-TR" altLang="zh-CN" sz="2024" b="1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NOTE HERE</a:t>
            </a:r>
            <a:endParaRPr lang="zh-CN" altLang="en-US" sz="2024" b="1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27" name="TextBox 146"/>
          <p:cNvSpPr txBox="1"/>
          <p:nvPr/>
        </p:nvSpPr>
        <p:spPr>
          <a:xfrm>
            <a:off x="4014710" y="2568446"/>
            <a:ext cx="1330837" cy="311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tr-TR" altLang="zh-CN" sz="2024" b="1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NOTE HERE</a:t>
            </a:r>
            <a:endParaRPr lang="zh-CN" altLang="en-US" sz="2024" b="1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28" name="TextBox 147"/>
          <p:cNvSpPr txBox="1"/>
          <p:nvPr/>
        </p:nvSpPr>
        <p:spPr>
          <a:xfrm>
            <a:off x="6344575" y="2568446"/>
            <a:ext cx="1166084" cy="622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tr-TR" altLang="zh-CN" sz="2024" b="1">
                <a:solidFill>
                  <a:schemeClr val="bg1"/>
                </a:solidFill>
                <a:latin typeface="+mj-lt"/>
                <a:ea typeface="微软雅黑" pitchFamily="34" charset="-122"/>
              </a:rPr>
              <a:t>NOTE HERE</a:t>
            </a:r>
            <a:endParaRPr lang="zh-CN" altLang="en-US" sz="2024" b="1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29" name="KSO_Shape"/>
          <p:cNvSpPr>
            <a:spLocks/>
          </p:cNvSpPr>
          <p:nvPr/>
        </p:nvSpPr>
        <p:spPr bwMode="auto">
          <a:xfrm>
            <a:off x="4324737" y="1795171"/>
            <a:ext cx="710783" cy="532094"/>
          </a:xfrm>
          <a:custGeom>
            <a:avLst/>
            <a:gdLst>
              <a:gd name="T0" fmla="*/ 151004 w 5185"/>
              <a:gd name="T1" fmla="*/ 1065477 h 3880"/>
              <a:gd name="T2" fmla="*/ 1873403 w 5185"/>
              <a:gd name="T3" fmla="*/ 1297678 h 3880"/>
              <a:gd name="T4" fmla="*/ 751713 w 5185"/>
              <a:gd name="T5" fmla="*/ 1241832 h 3880"/>
              <a:gd name="T6" fmla="*/ 1108464 w 5185"/>
              <a:gd name="T7" fmla="*/ 1148144 h 3880"/>
              <a:gd name="T8" fmla="*/ 751713 w 5185"/>
              <a:gd name="T9" fmla="*/ 1241832 h 3880"/>
              <a:gd name="T10" fmla="*/ 1726808 w 5185"/>
              <a:gd name="T11" fmla="*/ 1012203 h 3880"/>
              <a:gd name="T12" fmla="*/ 1726073 w 5185"/>
              <a:gd name="T13" fmla="*/ 1007794 h 3880"/>
              <a:gd name="T14" fmla="*/ 1726808 w 5185"/>
              <a:gd name="T15" fmla="*/ 44089 h 3880"/>
              <a:gd name="T16" fmla="*/ 1726441 w 5185"/>
              <a:gd name="T17" fmla="*/ 39680 h 3880"/>
              <a:gd name="T18" fmla="*/ 1724604 w 5185"/>
              <a:gd name="T19" fmla="*/ 30862 h 3880"/>
              <a:gd name="T20" fmla="*/ 1721297 w 5185"/>
              <a:gd name="T21" fmla="*/ 23147 h 3880"/>
              <a:gd name="T22" fmla="*/ 1716888 w 5185"/>
              <a:gd name="T23" fmla="*/ 15798 h 3880"/>
              <a:gd name="T24" fmla="*/ 1711010 w 5185"/>
              <a:gd name="T25" fmla="*/ 9920 h 3880"/>
              <a:gd name="T26" fmla="*/ 1703662 w 5185"/>
              <a:gd name="T27" fmla="*/ 5144 h 3880"/>
              <a:gd name="T28" fmla="*/ 1695946 w 5185"/>
              <a:gd name="T29" fmla="*/ 1837 h 3880"/>
              <a:gd name="T30" fmla="*/ 1687128 w 5185"/>
              <a:gd name="T31" fmla="*/ 367 h 3880"/>
              <a:gd name="T32" fmla="*/ 222281 w 5185"/>
              <a:gd name="T33" fmla="*/ 0 h 3880"/>
              <a:gd name="T34" fmla="*/ 217872 w 5185"/>
              <a:gd name="T35" fmla="*/ 367 h 3880"/>
              <a:gd name="T36" fmla="*/ 209054 w 5185"/>
              <a:gd name="T37" fmla="*/ 1837 h 3880"/>
              <a:gd name="T38" fmla="*/ 201338 w 5185"/>
              <a:gd name="T39" fmla="*/ 5144 h 3880"/>
              <a:gd name="T40" fmla="*/ 194358 w 5185"/>
              <a:gd name="T41" fmla="*/ 9920 h 3880"/>
              <a:gd name="T42" fmla="*/ 188112 w 5185"/>
              <a:gd name="T43" fmla="*/ 15798 h 3880"/>
              <a:gd name="T44" fmla="*/ 183336 w 5185"/>
              <a:gd name="T45" fmla="*/ 23147 h 3880"/>
              <a:gd name="T46" fmla="*/ 180029 w 5185"/>
              <a:gd name="T47" fmla="*/ 30862 h 3880"/>
              <a:gd name="T48" fmla="*/ 178559 w 5185"/>
              <a:gd name="T49" fmla="*/ 39680 h 3880"/>
              <a:gd name="T50" fmla="*/ 178192 w 5185"/>
              <a:gd name="T51" fmla="*/ 1003386 h 3880"/>
              <a:gd name="T52" fmla="*/ 178559 w 5185"/>
              <a:gd name="T53" fmla="*/ 1007794 h 3880"/>
              <a:gd name="T54" fmla="*/ 178192 w 5185"/>
              <a:gd name="T55" fmla="*/ 1012203 h 3880"/>
              <a:gd name="T56" fmla="*/ 1727176 w 5185"/>
              <a:gd name="T57" fmla="*/ 1012571 h 3880"/>
              <a:gd name="T58" fmla="*/ 1616954 w 5185"/>
              <a:gd name="T59" fmla="*/ 937620 h 3880"/>
              <a:gd name="T60" fmla="*/ 288046 w 5185"/>
              <a:gd name="T61" fmla="*/ 109854 h 3880"/>
              <a:gd name="T62" fmla="*/ 1616954 w 5185"/>
              <a:gd name="T63" fmla="*/ 937620 h 3880"/>
              <a:gd name="T64" fmla="*/ 4409 w 5185"/>
              <a:gd name="T65" fmla="*/ 1350584 h 3880"/>
              <a:gd name="T66" fmla="*/ 0 w 5185"/>
              <a:gd name="T67" fmla="*/ 1359402 h 3880"/>
              <a:gd name="T68" fmla="*/ 735 w 5185"/>
              <a:gd name="T69" fmla="*/ 1369322 h 3880"/>
              <a:gd name="T70" fmla="*/ 3307 w 5185"/>
              <a:gd name="T71" fmla="*/ 1379977 h 3880"/>
              <a:gd name="T72" fmla="*/ 7348 w 5185"/>
              <a:gd name="T73" fmla="*/ 1390999 h 3880"/>
              <a:gd name="T74" fmla="*/ 13227 w 5185"/>
              <a:gd name="T75" fmla="*/ 1401654 h 3880"/>
              <a:gd name="T76" fmla="*/ 19473 w 5185"/>
              <a:gd name="T77" fmla="*/ 1411206 h 3880"/>
              <a:gd name="T78" fmla="*/ 26821 w 5185"/>
              <a:gd name="T79" fmla="*/ 1418554 h 3880"/>
              <a:gd name="T80" fmla="*/ 35271 w 5185"/>
              <a:gd name="T81" fmla="*/ 1423698 h 3880"/>
              <a:gd name="T82" fmla="*/ 41884 w 5185"/>
              <a:gd name="T83" fmla="*/ 1425168 h 3880"/>
              <a:gd name="T84" fmla="*/ 1860911 w 5185"/>
              <a:gd name="T85" fmla="*/ 1425535 h 3880"/>
              <a:gd name="T86" fmla="*/ 1863116 w 5185"/>
              <a:gd name="T87" fmla="*/ 1425168 h 3880"/>
              <a:gd name="T88" fmla="*/ 1869729 w 5185"/>
              <a:gd name="T89" fmla="*/ 1423698 h 3880"/>
              <a:gd name="T90" fmla="*/ 1878179 w 5185"/>
              <a:gd name="T91" fmla="*/ 1418554 h 3880"/>
              <a:gd name="T92" fmla="*/ 1885527 w 5185"/>
              <a:gd name="T93" fmla="*/ 1411206 h 3880"/>
              <a:gd name="T94" fmla="*/ 1892141 w 5185"/>
              <a:gd name="T95" fmla="*/ 1401654 h 3880"/>
              <a:gd name="T96" fmla="*/ 1897652 w 5185"/>
              <a:gd name="T97" fmla="*/ 1390999 h 3880"/>
              <a:gd name="T98" fmla="*/ 1901693 w 5185"/>
              <a:gd name="T99" fmla="*/ 1379977 h 3880"/>
              <a:gd name="T100" fmla="*/ 1903898 w 5185"/>
              <a:gd name="T101" fmla="*/ 1369322 h 3880"/>
              <a:gd name="T102" fmla="*/ 1905000 w 5185"/>
              <a:gd name="T103" fmla="*/ 1359402 h 38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185" h="3880">
                <a:moveTo>
                  <a:pt x="4775" y="2900"/>
                </a:moveTo>
                <a:lnTo>
                  <a:pt x="411" y="2900"/>
                </a:lnTo>
                <a:lnTo>
                  <a:pt x="87" y="3532"/>
                </a:lnTo>
                <a:lnTo>
                  <a:pt x="5099" y="3532"/>
                </a:lnTo>
                <a:lnTo>
                  <a:pt x="4775" y="2900"/>
                </a:lnTo>
                <a:close/>
                <a:moveTo>
                  <a:pt x="2046" y="3380"/>
                </a:moveTo>
                <a:lnTo>
                  <a:pt x="2181" y="3125"/>
                </a:lnTo>
                <a:lnTo>
                  <a:pt x="3017" y="3125"/>
                </a:lnTo>
                <a:lnTo>
                  <a:pt x="3139" y="3380"/>
                </a:lnTo>
                <a:lnTo>
                  <a:pt x="2046" y="3380"/>
                </a:lnTo>
                <a:close/>
                <a:moveTo>
                  <a:pt x="4700" y="2755"/>
                </a:moveTo>
                <a:lnTo>
                  <a:pt x="4700" y="2755"/>
                </a:lnTo>
                <a:lnTo>
                  <a:pt x="4698" y="2743"/>
                </a:lnTo>
                <a:lnTo>
                  <a:pt x="4700" y="2731"/>
                </a:lnTo>
                <a:lnTo>
                  <a:pt x="4700" y="120"/>
                </a:lnTo>
                <a:lnTo>
                  <a:pt x="4699" y="108"/>
                </a:lnTo>
                <a:lnTo>
                  <a:pt x="4697" y="95"/>
                </a:lnTo>
                <a:lnTo>
                  <a:pt x="4694" y="84"/>
                </a:lnTo>
                <a:lnTo>
                  <a:pt x="4690" y="73"/>
                </a:lnTo>
                <a:lnTo>
                  <a:pt x="4685" y="63"/>
                </a:lnTo>
                <a:lnTo>
                  <a:pt x="4680" y="53"/>
                </a:lnTo>
                <a:lnTo>
                  <a:pt x="4673" y="43"/>
                </a:lnTo>
                <a:lnTo>
                  <a:pt x="4665" y="34"/>
                </a:lnTo>
                <a:lnTo>
                  <a:pt x="4657" y="27"/>
                </a:lnTo>
                <a:lnTo>
                  <a:pt x="4647" y="20"/>
                </a:lnTo>
                <a:lnTo>
                  <a:pt x="4637" y="14"/>
                </a:lnTo>
                <a:lnTo>
                  <a:pt x="4627" y="9"/>
                </a:lnTo>
                <a:lnTo>
                  <a:pt x="4616" y="5"/>
                </a:lnTo>
                <a:lnTo>
                  <a:pt x="4605" y="2"/>
                </a:lnTo>
                <a:lnTo>
                  <a:pt x="4592" y="1"/>
                </a:lnTo>
                <a:lnTo>
                  <a:pt x="4580" y="0"/>
                </a:lnTo>
                <a:lnTo>
                  <a:pt x="605" y="0"/>
                </a:lnTo>
                <a:lnTo>
                  <a:pt x="593" y="1"/>
                </a:lnTo>
                <a:lnTo>
                  <a:pt x="581" y="2"/>
                </a:lnTo>
                <a:lnTo>
                  <a:pt x="569" y="5"/>
                </a:lnTo>
                <a:lnTo>
                  <a:pt x="558" y="9"/>
                </a:lnTo>
                <a:lnTo>
                  <a:pt x="548" y="14"/>
                </a:lnTo>
                <a:lnTo>
                  <a:pt x="538" y="20"/>
                </a:lnTo>
                <a:lnTo>
                  <a:pt x="529" y="27"/>
                </a:lnTo>
                <a:lnTo>
                  <a:pt x="521" y="34"/>
                </a:lnTo>
                <a:lnTo>
                  <a:pt x="512" y="43"/>
                </a:lnTo>
                <a:lnTo>
                  <a:pt x="505" y="53"/>
                </a:lnTo>
                <a:lnTo>
                  <a:pt x="499" y="63"/>
                </a:lnTo>
                <a:lnTo>
                  <a:pt x="494" y="73"/>
                </a:lnTo>
                <a:lnTo>
                  <a:pt x="490" y="84"/>
                </a:lnTo>
                <a:lnTo>
                  <a:pt x="488" y="95"/>
                </a:lnTo>
                <a:lnTo>
                  <a:pt x="486" y="108"/>
                </a:lnTo>
                <a:lnTo>
                  <a:pt x="485" y="120"/>
                </a:lnTo>
                <a:lnTo>
                  <a:pt x="485" y="2731"/>
                </a:lnTo>
                <a:lnTo>
                  <a:pt x="486" y="2743"/>
                </a:lnTo>
                <a:lnTo>
                  <a:pt x="485" y="2755"/>
                </a:lnTo>
                <a:lnTo>
                  <a:pt x="484" y="2756"/>
                </a:lnTo>
                <a:lnTo>
                  <a:pt x="4701" y="2756"/>
                </a:lnTo>
                <a:lnTo>
                  <a:pt x="4700" y="2755"/>
                </a:lnTo>
                <a:close/>
                <a:moveTo>
                  <a:pt x="4401" y="2552"/>
                </a:moveTo>
                <a:lnTo>
                  <a:pt x="784" y="2552"/>
                </a:lnTo>
                <a:lnTo>
                  <a:pt x="784" y="299"/>
                </a:lnTo>
                <a:lnTo>
                  <a:pt x="4401" y="299"/>
                </a:lnTo>
                <a:lnTo>
                  <a:pt x="4401" y="2552"/>
                </a:lnTo>
                <a:close/>
                <a:moveTo>
                  <a:pt x="5172" y="3676"/>
                </a:moveTo>
                <a:lnTo>
                  <a:pt x="12" y="3676"/>
                </a:lnTo>
                <a:lnTo>
                  <a:pt x="0" y="3700"/>
                </a:lnTo>
                <a:lnTo>
                  <a:pt x="1" y="3713"/>
                </a:lnTo>
                <a:lnTo>
                  <a:pt x="2" y="3727"/>
                </a:lnTo>
                <a:lnTo>
                  <a:pt x="5" y="3741"/>
                </a:lnTo>
                <a:lnTo>
                  <a:pt x="9" y="3756"/>
                </a:lnTo>
                <a:lnTo>
                  <a:pt x="14" y="3771"/>
                </a:lnTo>
                <a:lnTo>
                  <a:pt x="20" y="3786"/>
                </a:lnTo>
                <a:lnTo>
                  <a:pt x="28" y="3801"/>
                </a:lnTo>
                <a:lnTo>
                  <a:pt x="36" y="3815"/>
                </a:lnTo>
                <a:lnTo>
                  <a:pt x="44" y="3828"/>
                </a:lnTo>
                <a:lnTo>
                  <a:pt x="53" y="3841"/>
                </a:lnTo>
                <a:lnTo>
                  <a:pt x="63" y="3852"/>
                </a:lnTo>
                <a:lnTo>
                  <a:pt x="73" y="3861"/>
                </a:lnTo>
                <a:lnTo>
                  <a:pt x="85" y="3869"/>
                </a:lnTo>
                <a:lnTo>
                  <a:pt x="96" y="3875"/>
                </a:lnTo>
                <a:lnTo>
                  <a:pt x="108" y="3878"/>
                </a:lnTo>
                <a:lnTo>
                  <a:pt x="114" y="3879"/>
                </a:lnTo>
                <a:lnTo>
                  <a:pt x="120" y="3880"/>
                </a:lnTo>
                <a:lnTo>
                  <a:pt x="5065" y="3880"/>
                </a:lnTo>
                <a:lnTo>
                  <a:pt x="5071" y="3879"/>
                </a:lnTo>
                <a:lnTo>
                  <a:pt x="5077" y="3878"/>
                </a:lnTo>
                <a:lnTo>
                  <a:pt x="5089" y="3875"/>
                </a:lnTo>
                <a:lnTo>
                  <a:pt x="5101" y="3869"/>
                </a:lnTo>
                <a:lnTo>
                  <a:pt x="5112" y="3861"/>
                </a:lnTo>
                <a:lnTo>
                  <a:pt x="5122" y="3852"/>
                </a:lnTo>
                <a:lnTo>
                  <a:pt x="5132" y="3841"/>
                </a:lnTo>
                <a:lnTo>
                  <a:pt x="5141" y="3828"/>
                </a:lnTo>
                <a:lnTo>
                  <a:pt x="5150" y="3815"/>
                </a:lnTo>
                <a:lnTo>
                  <a:pt x="5158" y="3801"/>
                </a:lnTo>
                <a:lnTo>
                  <a:pt x="5165" y="3786"/>
                </a:lnTo>
                <a:lnTo>
                  <a:pt x="5171" y="3771"/>
                </a:lnTo>
                <a:lnTo>
                  <a:pt x="5176" y="3756"/>
                </a:lnTo>
                <a:lnTo>
                  <a:pt x="5180" y="3741"/>
                </a:lnTo>
                <a:lnTo>
                  <a:pt x="5182" y="3727"/>
                </a:lnTo>
                <a:lnTo>
                  <a:pt x="5184" y="3713"/>
                </a:lnTo>
                <a:lnTo>
                  <a:pt x="5185" y="3700"/>
                </a:lnTo>
                <a:lnTo>
                  <a:pt x="5172" y="3676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lIns="91417" tIns="45708" rIns="91417" bIns="359908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68" dirty="0">
              <a:solidFill>
                <a:schemeClr val="bg1"/>
              </a:solidFill>
              <a:latin typeface="+mj-lt"/>
              <a:ea typeface="宋体" panose="02010600030101010101" pitchFamily="2" charset="-122"/>
            </a:endParaRPr>
          </a:p>
        </p:txBody>
      </p:sp>
      <p:sp>
        <p:nvSpPr>
          <p:cNvPr id="30" name="KSO_Shape"/>
          <p:cNvSpPr>
            <a:spLocks/>
          </p:cNvSpPr>
          <p:nvPr/>
        </p:nvSpPr>
        <p:spPr bwMode="auto">
          <a:xfrm>
            <a:off x="6652599" y="1820586"/>
            <a:ext cx="570463" cy="481264"/>
          </a:xfrm>
          <a:custGeom>
            <a:avLst/>
            <a:gdLst>
              <a:gd name="T0" fmla="*/ 332222 w 2301876"/>
              <a:gd name="T1" fmla="*/ 1410232 h 1941513"/>
              <a:gd name="T2" fmla="*/ 321717 w 2301876"/>
              <a:gd name="T3" fmla="*/ 1470415 h 1941513"/>
              <a:gd name="T4" fmla="*/ 382384 w 2301876"/>
              <a:gd name="T5" fmla="*/ 1525343 h 1941513"/>
              <a:gd name="T6" fmla="*/ 696485 w 2301876"/>
              <a:gd name="T7" fmla="*/ 1509573 h 1941513"/>
              <a:gd name="T8" fmla="*/ 723010 w 2301876"/>
              <a:gd name="T9" fmla="*/ 1444398 h 1941513"/>
              <a:gd name="T10" fmla="*/ 671273 w 2301876"/>
              <a:gd name="T11" fmla="*/ 1380797 h 1941513"/>
              <a:gd name="T12" fmla="*/ 1348867 w 2301876"/>
              <a:gd name="T13" fmla="*/ 1247408 h 1941513"/>
              <a:gd name="T14" fmla="*/ 1327043 w 2301876"/>
              <a:gd name="T15" fmla="*/ 1320445 h 1941513"/>
              <a:gd name="T16" fmla="*/ 1593934 w 2301876"/>
              <a:gd name="T17" fmla="*/ 1356438 h 1941513"/>
              <a:gd name="T18" fmla="*/ 1647838 w 2301876"/>
              <a:gd name="T19" fmla="*/ 1303105 h 1941513"/>
              <a:gd name="T20" fmla="*/ 1606030 w 2301876"/>
              <a:gd name="T21" fmla="*/ 1239789 h 1941513"/>
              <a:gd name="T22" fmla="*/ 1529191 w 2301876"/>
              <a:gd name="T23" fmla="*/ 516517 h 1941513"/>
              <a:gd name="T24" fmla="*/ 1584982 w 2301876"/>
              <a:gd name="T25" fmla="*/ 576970 h 1941513"/>
              <a:gd name="T26" fmla="*/ 1601035 w 2301876"/>
              <a:gd name="T27" fmla="*/ 667649 h 1941513"/>
              <a:gd name="T28" fmla="*/ 1640510 w 2301876"/>
              <a:gd name="T29" fmla="*/ 716799 h 1941513"/>
              <a:gd name="T30" fmla="*/ 1583140 w 2301876"/>
              <a:gd name="T31" fmla="*/ 840071 h 1941513"/>
              <a:gd name="T32" fmla="*/ 1691827 w 2301876"/>
              <a:gd name="T33" fmla="*/ 916820 h 1941513"/>
              <a:gd name="T34" fmla="*/ 1229710 w 2301876"/>
              <a:gd name="T35" fmla="*/ 1106063 h 1941513"/>
              <a:gd name="T36" fmla="*/ 1284448 w 2301876"/>
              <a:gd name="T37" fmla="*/ 909460 h 1941513"/>
              <a:gd name="T38" fmla="*/ 1396556 w 2301876"/>
              <a:gd name="T39" fmla="*/ 836654 h 1941513"/>
              <a:gd name="T40" fmla="*/ 1335239 w 2301876"/>
              <a:gd name="T41" fmla="*/ 712857 h 1941513"/>
              <a:gd name="T42" fmla="*/ 1370240 w 2301876"/>
              <a:gd name="T43" fmla="*/ 660815 h 1941513"/>
              <a:gd name="T44" fmla="*/ 1388398 w 2301876"/>
              <a:gd name="T45" fmla="*/ 571451 h 1941513"/>
              <a:gd name="T46" fmla="*/ 1446031 w 2301876"/>
              <a:gd name="T47" fmla="*/ 514152 h 1941513"/>
              <a:gd name="T48" fmla="*/ 570227 w 2301876"/>
              <a:gd name="T49" fmla="*/ 477627 h 1941513"/>
              <a:gd name="T50" fmla="*/ 641756 w 2301876"/>
              <a:gd name="T51" fmla="*/ 549062 h 1941513"/>
              <a:gd name="T52" fmla="*/ 661216 w 2301876"/>
              <a:gd name="T53" fmla="*/ 657005 h 1941513"/>
              <a:gd name="T54" fmla="*/ 633078 w 2301876"/>
              <a:gd name="T55" fmla="*/ 739471 h 1941513"/>
              <a:gd name="T56" fmla="*/ 574697 w 2301876"/>
              <a:gd name="T57" fmla="*/ 792786 h 1941513"/>
              <a:gd name="T58" fmla="*/ 708552 w 2301876"/>
              <a:gd name="T59" fmla="*/ 915697 h 1941513"/>
              <a:gd name="T60" fmla="*/ 815320 w 2301876"/>
              <a:gd name="T61" fmla="*/ 1036508 h 1941513"/>
              <a:gd name="T62" fmla="*/ 222836 w 2301876"/>
              <a:gd name="T63" fmla="*/ 1047276 h 1941513"/>
              <a:gd name="T64" fmla="*/ 324870 w 2301876"/>
              <a:gd name="T65" fmla="*/ 922526 h 1941513"/>
              <a:gd name="T66" fmla="*/ 473189 w 2301876"/>
              <a:gd name="T67" fmla="*/ 794886 h 1941513"/>
              <a:gd name="T68" fmla="*/ 413493 w 2301876"/>
              <a:gd name="T69" fmla="*/ 744461 h 1941513"/>
              <a:gd name="T70" fmla="*/ 382462 w 2301876"/>
              <a:gd name="T71" fmla="*/ 663570 h 1941513"/>
              <a:gd name="T72" fmla="*/ 397978 w 2301876"/>
              <a:gd name="T73" fmla="*/ 556154 h 1941513"/>
              <a:gd name="T74" fmla="*/ 466878 w 2301876"/>
              <a:gd name="T75" fmla="*/ 480778 h 1941513"/>
              <a:gd name="T76" fmla="*/ 140242 w 2301876"/>
              <a:gd name="T77" fmla="*/ 134558 h 1941513"/>
              <a:gd name="T78" fmla="*/ 133677 w 2301876"/>
              <a:gd name="T79" fmla="*/ 1210760 h 1941513"/>
              <a:gd name="T80" fmla="*/ 198545 w 2301876"/>
              <a:gd name="T81" fmla="*/ 1290654 h 1941513"/>
              <a:gd name="T82" fmla="*/ 905010 w 2301876"/>
              <a:gd name="T83" fmla="*/ 1223901 h 1941513"/>
              <a:gd name="T84" fmla="*/ 906061 w 2301876"/>
              <a:gd name="T85" fmla="*/ 137186 h 1941513"/>
              <a:gd name="T86" fmla="*/ 1795088 w 2301876"/>
              <a:gd name="T87" fmla="*/ 130835 h 1941513"/>
              <a:gd name="T88" fmla="*/ 1869239 w 2301876"/>
              <a:gd name="T89" fmla="*/ 166040 h 1941513"/>
              <a:gd name="T90" fmla="*/ 1904211 w 2301876"/>
              <a:gd name="T91" fmla="*/ 240391 h 1941513"/>
              <a:gd name="T92" fmla="*/ 1879757 w 2301876"/>
              <a:gd name="T93" fmla="*/ 1330166 h 1941513"/>
              <a:gd name="T94" fmla="*/ 1769057 w 2301876"/>
              <a:gd name="T95" fmla="*/ 1410033 h 1941513"/>
              <a:gd name="T96" fmla="*/ 1237904 w 2301876"/>
              <a:gd name="T97" fmla="*/ 1415550 h 1941513"/>
              <a:gd name="T98" fmla="*/ 1189785 w 2301876"/>
              <a:gd name="T99" fmla="*/ 1139429 h 1941513"/>
              <a:gd name="T100" fmla="*/ 1756435 w 2301876"/>
              <a:gd name="T101" fmla="*/ 1159921 h 1941513"/>
              <a:gd name="T102" fmla="*/ 1799821 w 2301876"/>
              <a:gd name="T103" fmla="*/ 1088198 h 1941513"/>
              <a:gd name="T104" fmla="*/ 898445 w 2301876"/>
              <a:gd name="T105" fmla="*/ 262 h 1941513"/>
              <a:gd name="T106" fmla="*/ 992990 w 2301876"/>
              <a:gd name="T107" fmla="*/ 39421 h 1941513"/>
              <a:gd name="T108" fmla="*/ 1041313 w 2301876"/>
              <a:gd name="T109" fmla="*/ 129302 h 1941513"/>
              <a:gd name="T110" fmla="*/ 1017414 w 2301876"/>
              <a:gd name="T111" fmla="*/ 1483030 h 1941513"/>
              <a:gd name="T112" fmla="*/ 887939 w 2301876"/>
              <a:gd name="T113" fmla="*/ 1588417 h 1941513"/>
              <a:gd name="T114" fmla="*/ 200909 w 2301876"/>
              <a:gd name="T115" fmla="*/ 1599454 h 1941513"/>
              <a:gd name="T116" fmla="*/ 45959 w 2301876"/>
              <a:gd name="T117" fmla="*/ 1513779 h 1941513"/>
              <a:gd name="T118" fmla="*/ 0 w 2301876"/>
              <a:gd name="T119" fmla="*/ 152429 h 1941513"/>
              <a:gd name="T120" fmla="*/ 34667 w 2301876"/>
              <a:gd name="T121" fmla="*/ 55452 h 1941513"/>
              <a:gd name="T122" fmla="*/ 121596 w 2301876"/>
              <a:gd name="T123" fmla="*/ 2891 h 19415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01876" h="1941513">
                <a:moveTo>
                  <a:pt x="475693" y="1664563"/>
                </a:moveTo>
                <a:lnTo>
                  <a:pt x="471250" y="1664880"/>
                </a:lnTo>
                <a:lnTo>
                  <a:pt x="466490" y="1665198"/>
                </a:lnTo>
                <a:lnTo>
                  <a:pt x="462047" y="1665515"/>
                </a:lnTo>
                <a:lnTo>
                  <a:pt x="457605" y="1666468"/>
                </a:lnTo>
                <a:lnTo>
                  <a:pt x="453162" y="1667421"/>
                </a:lnTo>
                <a:lnTo>
                  <a:pt x="449354" y="1668691"/>
                </a:lnTo>
                <a:lnTo>
                  <a:pt x="440786" y="1671550"/>
                </a:lnTo>
                <a:lnTo>
                  <a:pt x="433170" y="1675679"/>
                </a:lnTo>
                <a:lnTo>
                  <a:pt x="425553" y="1680125"/>
                </a:lnTo>
                <a:lnTo>
                  <a:pt x="418572" y="1685207"/>
                </a:lnTo>
                <a:lnTo>
                  <a:pt x="412542" y="1691241"/>
                </a:lnTo>
                <a:lnTo>
                  <a:pt x="406513" y="1697276"/>
                </a:lnTo>
                <a:lnTo>
                  <a:pt x="401435" y="1704263"/>
                </a:lnTo>
                <a:lnTo>
                  <a:pt x="396993" y="1711886"/>
                </a:lnTo>
                <a:lnTo>
                  <a:pt x="392867" y="1719508"/>
                </a:lnTo>
                <a:lnTo>
                  <a:pt x="390011" y="1728083"/>
                </a:lnTo>
                <a:lnTo>
                  <a:pt x="388742" y="1732212"/>
                </a:lnTo>
                <a:lnTo>
                  <a:pt x="387790" y="1736341"/>
                </a:lnTo>
                <a:lnTo>
                  <a:pt x="386838" y="1740787"/>
                </a:lnTo>
                <a:lnTo>
                  <a:pt x="386203" y="1745552"/>
                </a:lnTo>
                <a:lnTo>
                  <a:pt x="385886" y="1749998"/>
                </a:lnTo>
                <a:lnTo>
                  <a:pt x="385886" y="1754444"/>
                </a:lnTo>
                <a:lnTo>
                  <a:pt x="385886" y="1759209"/>
                </a:lnTo>
                <a:lnTo>
                  <a:pt x="386203" y="1763655"/>
                </a:lnTo>
                <a:lnTo>
                  <a:pt x="386838" y="1768419"/>
                </a:lnTo>
                <a:lnTo>
                  <a:pt x="387790" y="1772865"/>
                </a:lnTo>
                <a:lnTo>
                  <a:pt x="388742" y="1776994"/>
                </a:lnTo>
                <a:lnTo>
                  <a:pt x="390011" y="1781441"/>
                </a:lnTo>
                <a:lnTo>
                  <a:pt x="392867" y="1789698"/>
                </a:lnTo>
                <a:lnTo>
                  <a:pt x="396993" y="1797639"/>
                </a:lnTo>
                <a:lnTo>
                  <a:pt x="401435" y="1804943"/>
                </a:lnTo>
                <a:lnTo>
                  <a:pt x="406513" y="1812248"/>
                </a:lnTo>
                <a:lnTo>
                  <a:pt x="412542" y="1818283"/>
                </a:lnTo>
                <a:lnTo>
                  <a:pt x="418572" y="1824317"/>
                </a:lnTo>
                <a:lnTo>
                  <a:pt x="425553" y="1829399"/>
                </a:lnTo>
                <a:lnTo>
                  <a:pt x="433170" y="1833845"/>
                </a:lnTo>
                <a:lnTo>
                  <a:pt x="440786" y="1837657"/>
                </a:lnTo>
                <a:lnTo>
                  <a:pt x="449354" y="1840515"/>
                </a:lnTo>
                <a:lnTo>
                  <a:pt x="453162" y="1842103"/>
                </a:lnTo>
                <a:lnTo>
                  <a:pt x="457605" y="1842738"/>
                </a:lnTo>
                <a:lnTo>
                  <a:pt x="462047" y="1843374"/>
                </a:lnTo>
                <a:lnTo>
                  <a:pt x="466490" y="1844326"/>
                </a:lnTo>
                <a:lnTo>
                  <a:pt x="471250" y="1844644"/>
                </a:lnTo>
                <a:lnTo>
                  <a:pt x="475693" y="1844644"/>
                </a:lnTo>
                <a:lnTo>
                  <a:pt x="784465" y="1844644"/>
                </a:lnTo>
                <a:lnTo>
                  <a:pt x="788908" y="1844644"/>
                </a:lnTo>
                <a:lnTo>
                  <a:pt x="793668" y="1844326"/>
                </a:lnTo>
                <a:lnTo>
                  <a:pt x="798111" y="1843374"/>
                </a:lnTo>
                <a:lnTo>
                  <a:pt x="802553" y="1842738"/>
                </a:lnTo>
                <a:lnTo>
                  <a:pt x="806996" y="1842103"/>
                </a:lnTo>
                <a:lnTo>
                  <a:pt x="811122" y="1840515"/>
                </a:lnTo>
                <a:lnTo>
                  <a:pt x="819690" y="1837657"/>
                </a:lnTo>
                <a:lnTo>
                  <a:pt x="827306" y="1833845"/>
                </a:lnTo>
                <a:lnTo>
                  <a:pt x="834605" y="1829399"/>
                </a:lnTo>
                <a:lnTo>
                  <a:pt x="841586" y="1824317"/>
                </a:lnTo>
                <a:lnTo>
                  <a:pt x="847933" y="1818283"/>
                </a:lnTo>
                <a:lnTo>
                  <a:pt x="853963" y="1812248"/>
                </a:lnTo>
                <a:lnTo>
                  <a:pt x="859040" y="1804943"/>
                </a:lnTo>
                <a:lnTo>
                  <a:pt x="863483" y="1797639"/>
                </a:lnTo>
                <a:lnTo>
                  <a:pt x="867608" y="1789698"/>
                </a:lnTo>
                <a:lnTo>
                  <a:pt x="870464" y="1781441"/>
                </a:lnTo>
                <a:lnTo>
                  <a:pt x="871734" y="1776994"/>
                </a:lnTo>
                <a:lnTo>
                  <a:pt x="872686" y="1772865"/>
                </a:lnTo>
                <a:lnTo>
                  <a:pt x="873320" y="1768419"/>
                </a:lnTo>
                <a:lnTo>
                  <a:pt x="873638" y="1763655"/>
                </a:lnTo>
                <a:lnTo>
                  <a:pt x="874272" y="1759209"/>
                </a:lnTo>
                <a:lnTo>
                  <a:pt x="874590" y="1754444"/>
                </a:lnTo>
                <a:lnTo>
                  <a:pt x="874272" y="1749998"/>
                </a:lnTo>
                <a:lnTo>
                  <a:pt x="873638" y="1745552"/>
                </a:lnTo>
                <a:lnTo>
                  <a:pt x="873320" y="1740787"/>
                </a:lnTo>
                <a:lnTo>
                  <a:pt x="872686" y="1736341"/>
                </a:lnTo>
                <a:lnTo>
                  <a:pt x="871734" y="1732212"/>
                </a:lnTo>
                <a:lnTo>
                  <a:pt x="870464" y="1728083"/>
                </a:lnTo>
                <a:lnTo>
                  <a:pt x="867608" y="1719508"/>
                </a:lnTo>
                <a:lnTo>
                  <a:pt x="863483" y="1711886"/>
                </a:lnTo>
                <a:lnTo>
                  <a:pt x="859040" y="1704263"/>
                </a:lnTo>
                <a:lnTo>
                  <a:pt x="853963" y="1697276"/>
                </a:lnTo>
                <a:lnTo>
                  <a:pt x="847933" y="1691241"/>
                </a:lnTo>
                <a:lnTo>
                  <a:pt x="841586" y="1685207"/>
                </a:lnTo>
                <a:lnTo>
                  <a:pt x="834605" y="1680125"/>
                </a:lnTo>
                <a:lnTo>
                  <a:pt x="827306" y="1675679"/>
                </a:lnTo>
                <a:lnTo>
                  <a:pt x="819690" y="1671550"/>
                </a:lnTo>
                <a:lnTo>
                  <a:pt x="811122" y="1668691"/>
                </a:lnTo>
                <a:lnTo>
                  <a:pt x="806996" y="1667421"/>
                </a:lnTo>
                <a:lnTo>
                  <a:pt x="802553" y="1666468"/>
                </a:lnTo>
                <a:lnTo>
                  <a:pt x="798111" y="1665515"/>
                </a:lnTo>
                <a:lnTo>
                  <a:pt x="793668" y="1665198"/>
                </a:lnTo>
                <a:lnTo>
                  <a:pt x="788908" y="1664880"/>
                </a:lnTo>
                <a:lnTo>
                  <a:pt x="784465" y="1664563"/>
                </a:lnTo>
                <a:lnTo>
                  <a:pt x="475693" y="1664563"/>
                </a:lnTo>
                <a:close/>
                <a:moveTo>
                  <a:pt x="1670551" y="1495108"/>
                </a:moveTo>
                <a:lnTo>
                  <a:pt x="1662926" y="1495425"/>
                </a:lnTo>
                <a:lnTo>
                  <a:pt x="1655936" y="1496695"/>
                </a:lnTo>
                <a:lnTo>
                  <a:pt x="1648946" y="1498283"/>
                </a:lnTo>
                <a:lnTo>
                  <a:pt x="1642274" y="1500823"/>
                </a:lnTo>
                <a:lnTo>
                  <a:pt x="1636237" y="1503998"/>
                </a:lnTo>
                <a:lnTo>
                  <a:pt x="1629882" y="1507490"/>
                </a:lnTo>
                <a:lnTo>
                  <a:pt x="1624481" y="1511618"/>
                </a:lnTo>
                <a:lnTo>
                  <a:pt x="1619080" y="1516380"/>
                </a:lnTo>
                <a:lnTo>
                  <a:pt x="1614631" y="1521778"/>
                </a:lnTo>
                <a:lnTo>
                  <a:pt x="1610183" y="1527175"/>
                </a:lnTo>
                <a:lnTo>
                  <a:pt x="1606688" y="1533208"/>
                </a:lnTo>
                <a:lnTo>
                  <a:pt x="1603511" y="1539240"/>
                </a:lnTo>
                <a:lnTo>
                  <a:pt x="1601605" y="1545908"/>
                </a:lnTo>
                <a:lnTo>
                  <a:pt x="1599698" y="1552893"/>
                </a:lnTo>
                <a:lnTo>
                  <a:pt x="1598427" y="1559878"/>
                </a:lnTo>
                <a:lnTo>
                  <a:pt x="1598110" y="1567498"/>
                </a:lnTo>
                <a:lnTo>
                  <a:pt x="1598427" y="1574800"/>
                </a:lnTo>
                <a:lnTo>
                  <a:pt x="1599698" y="1582103"/>
                </a:lnTo>
                <a:lnTo>
                  <a:pt x="1601605" y="1589088"/>
                </a:lnTo>
                <a:lnTo>
                  <a:pt x="1603511" y="1595755"/>
                </a:lnTo>
                <a:lnTo>
                  <a:pt x="1606688" y="1602105"/>
                </a:lnTo>
                <a:lnTo>
                  <a:pt x="1610183" y="1607820"/>
                </a:lnTo>
                <a:lnTo>
                  <a:pt x="1614631" y="1613535"/>
                </a:lnTo>
                <a:lnTo>
                  <a:pt x="1619080" y="1618615"/>
                </a:lnTo>
                <a:lnTo>
                  <a:pt x="1624481" y="1623378"/>
                </a:lnTo>
                <a:lnTo>
                  <a:pt x="1629882" y="1627505"/>
                </a:lnTo>
                <a:lnTo>
                  <a:pt x="1636237" y="1630998"/>
                </a:lnTo>
                <a:lnTo>
                  <a:pt x="1642274" y="1634173"/>
                </a:lnTo>
                <a:lnTo>
                  <a:pt x="1648946" y="1636713"/>
                </a:lnTo>
                <a:lnTo>
                  <a:pt x="1655936" y="1638300"/>
                </a:lnTo>
                <a:lnTo>
                  <a:pt x="1662926" y="1639253"/>
                </a:lnTo>
                <a:lnTo>
                  <a:pt x="1670551" y="1639570"/>
                </a:lnTo>
                <a:lnTo>
                  <a:pt x="1918697" y="1639570"/>
                </a:lnTo>
                <a:lnTo>
                  <a:pt x="1926004" y="1639253"/>
                </a:lnTo>
                <a:lnTo>
                  <a:pt x="1933630" y="1638300"/>
                </a:lnTo>
                <a:lnTo>
                  <a:pt x="1940620" y="1636713"/>
                </a:lnTo>
                <a:lnTo>
                  <a:pt x="1947292" y="1634173"/>
                </a:lnTo>
                <a:lnTo>
                  <a:pt x="1953329" y="1630998"/>
                </a:lnTo>
                <a:lnTo>
                  <a:pt x="1959366" y="1627505"/>
                </a:lnTo>
                <a:lnTo>
                  <a:pt x="1964767" y="1623378"/>
                </a:lnTo>
                <a:lnTo>
                  <a:pt x="1970168" y="1618615"/>
                </a:lnTo>
                <a:lnTo>
                  <a:pt x="1974934" y="1613535"/>
                </a:lnTo>
                <a:lnTo>
                  <a:pt x="1979065" y="1607820"/>
                </a:lnTo>
                <a:lnTo>
                  <a:pt x="1982560" y="1602105"/>
                </a:lnTo>
                <a:lnTo>
                  <a:pt x="1985419" y="1595755"/>
                </a:lnTo>
                <a:lnTo>
                  <a:pt x="1988279" y="1589088"/>
                </a:lnTo>
                <a:lnTo>
                  <a:pt x="1989868" y="1582103"/>
                </a:lnTo>
                <a:lnTo>
                  <a:pt x="1991138" y="1574800"/>
                </a:lnTo>
                <a:lnTo>
                  <a:pt x="1991456" y="1567498"/>
                </a:lnTo>
                <a:lnTo>
                  <a:pt x="1991138" y="1559878"/>
                </a:lnTo>
                <a:lnTo>
                  <a:pt x="1989868" y="1552893"/>
                </a:lnTo>
                <a:lnTo>
                  <a:pt x="1988279" y="1545908"/>
                </a:lnTo>
                <a:lnTo>
                  <a:pt x="1985419" y="1539240"/>
                </a:lnTo>
                <a:lnTo>
                  <a:pt x="1982560" y="1533208"/>
                </a:lnTo>
                <a:lnTo>
                  <a:pt x="1979065" y="1527175"/>
                </a:lnTo>
                <a:lnTo>
                  <a:pt x="1974934" y="1521778"/>
                </a:lnTo>
                <a:lnTo>
                  <a:pt x="1970168" y="1516380"/>
                </a:lnTo>
                <a:lnTo>
                  <a:pt x="1964767" y="1511618"/>
                </a:lnTo>
                <a:lnTo>
                  <a:pt x="1959366" y="1507490"/>
                </a:lnTo>
                <a:lnTo>
                  <a:pt x="1953329" y="1503998"/>
                </a:lnTo>
                <a:lnTo>
                  <a:pt x="1947292" y="1500823"/>
                </a:lnTo>
                <a:lnTo>
                  <a:pt x="1940620" y="1498283"/>
                </a:lnTo>
                <a:lnTo>
                  <a:pt x="1933630" y="1496695"/>
                </a:lnTo>
                <a:lnTo>
                  <a:pt x="1926004" y="1495425"/>
                </a:lnTo>
                <a:lnTo>
                  <a:pt x="1918697" y="1495108"/>
                </a:lnTo>
                <a:lnTo>
                  <a:pt x="1670551" y="1495108"/>
                </a:lnTo>
                <a:close/>
                <a:moveTo>
                  <a:pt x="1787673" y="611187"/>
                </a:moveTo>
                <a:lnTo>
                  <a:pt x="1794669" y="611187"/>
                </a:lnTo>
                <a:lnTo>
                  <a:pt x="1801665" y="611187"/>
                </a:lnTo>
                <a:lnTo>
                  <a:pt x="1808661" y="612140"/>
                </a:lnTo>
                <a:lnTo>
                  <a:pt x="1815338" y="613093"/>
                </a:lnTo>
                <a:lnTo>
                  <a:pt x="1822016" y="614681"/>
                </a:lnTo>
                <a:lnTo>
                  <a:pt x="1828694" y="616587"/>
                </a:lnTo>
                <a:lnTo>
                  <a:pt x="1835372" y="618810"/>
                </a:lnTo>
                <a:lnTo>
                  <a:pt x="1841732" y="621352"/>
                </a:lnTo>
                <a:lnTo>
                  <a:pt x="1847773" y="624210"/>
                </a:lnTo>
                <a:lnTo>
                  <a:pt x="1853815" y="627387"/>
                </a:lnTo>
                <a:lnTo>
                  <a:pt x="1859539" y="631198"/>
                </a:lnTo>
                <a:lnTo>
                  <a:pt x="1865581" y="635010"/>
                </a:lnTo>
                <a:lnTo>
                  <a:pt x="1870987" y="639457"/>
                </a:lnTo>
                <a:lnTo>
                  <a:pt x="1876393" y="643904"/>
                </a:lnTo>
                <a:lnTo>
                  <a:pt x="1881480" y="648986"/>
                </a:lnTo>
                <a:lnTo>
                  <a:pt x="1886568" y="654068"/>
                </a:lnTo>
                <a:lnTo>
                  <a:pt x="1891338" y="659151"/>
                </a:lnTo>
                <a:lnTo>
                  <a:pt x="1895790" y="665186"/>
                </a:lnTo>
                <a:lnTo>
                  <a:pt x="1900242" y="670903"/>
                </a:lnTo>
                <a:lnTo>
                  <a:pt x="1904376" y="677256"/>
                </a:lnTo>
                <a:lnTo>
                  <a:pt x="1908192" y="683609"/>
                </a:lnTo>
                <a:lnTo>
                  <a:pt x="1911690" y="690597"/>
                </a:lnTo>
                <a:lnTo>
                  <a:pt x="1915188" y="697267"/>
                </a:lnTo>
                <a:lnTo>
                  <a:pt x="1918049" y="704255"/>
                </a:lnTo>
                <a:lnTo>
                  <a:pt x="1920593" y="711561"/>
                </a:lnTo>
                <a:lnTo>
                  <a:pt x="1923137" y="718867"/>
                </a:lnTo>
                <a:lnTo>
                  <a:pt x="1925363" y="726808"/>
                </a:lnTo>
                <a:lnTo>
                  <a:pt x="1927271" y="734431"/>
                </a:lnTo>
                <a:lnTo>
                  <a:pt x="1928861" y="742690"/>
                </a:lnTo>
                <a:lnTo>
                  <a:pt x="1929815" y="750631"/>
                </a:lnTo>
                <a:lnTo>
                  <a:pt x="1930451" y="758889"/>
                </a:lnTo>
                <a:lnTo>
                  <a:pt x="1931405" y="767466"/>
                </a:lnTo>
                <a:lnTo>
                  <a:pt x="1931405" y="775724"/>
                </a:lnTo>
                <a:lnTo>
                  <a:pt x="1931723" y="784301"/>
                </a:lnTo>
                <a:lnTo>
                  <a:pt x="1932359" y="791924"/>
                </a:lnTo>
                <a:lnTo>
                  <a:pt x="1933313" y="799865"/>
                </a:lnTo>
                <a:lnTo>
                  <a:pt x="1934585" y="806853"/>
                </a:lnTo>
                <a:lnTo>
                  <a:pt x="1936175" y="813206"/>
                </a:lnTo>
                <a:lnTo>
                  <a:pt x="1938401" y="819241"/>
                </a:lnTo>
                <a:lnTo>
                  <a:pt x="1940627" y="824958"/>
                </a:lnTo>
                <a:lnTo>
                  <a:pt x="1943171" y="830041"/>
                </a:lnTo>
                <a:lnTo>
                  <a:pt x="1945715" y="834805"/>
                </a:lnTo>
                <a:lnTo>
                  <a:pt x="1948576" y="839252"/>
                </a:lnTo>
                <a:lnTo>
                  <a:pt x="1951756" y="843381"/>
                </a:lnTo>
                <a:lnTo>
                  <a:pt x="1954936" y="846875"/>
                </a:lnTo>
                <a:lnTo>
                  <a:pt x="1958116" y="850687"/>
                </a:lnTo>
                <a:lnTo>
                  <a:pt x="1961614" y="853546"/>
                </a:lnTo>
                <a:lnTo>
                  <a:pt x="1965430" y="856087"/>
                </a:lnTo>
                <a:lnTo>
                  <a:pt x="1968610" y="858946"/>
                </a:lnTo>
                <a:lnTo>
                  <a:pt x="1975606" y="862757"/>
                </a:lnTo>
                <a:lnTo>
                  <a:pt x="1982284" y="866251"/>
                </a:lnTo>
                <a:lnTo>
                  <a:pt x="1988643" y="868475"/>
                </a:lnTo>
                <a:lnTo>
                  <a:pt x="1994049" y="869745"/>
                </a:lnTo>
                <a:lnTo>
                  <a:pt x="1998819" y="871016"/>
                </a:lnTo>
                <a:lnTo>
                  <a:pt x="2002635" y="871334"/>
                </a:lnTo>
                <a:lnTo>
                  <a:pt x="2005815" y="871651"/>
                </a:lnTo>
                <a:lnTo>
                  <a:pt x="2005815" y="932320"/>
                </a:lnTo>
                <a:lnTo>
                  <a:pt x="1841096" y="932320"/>
                </a:lnTo>
                <a:lnTo>
                  <a:pt x="1841096" y="997119"/>
                </a:lnTo>
                <a:lnTo>
                  <a:pt x="1853815" y="999025"/>
                </a:lnTo>
                <a:lnTo>
                  <a:pt x="1865899" y="1001566"/>
                </a:lnTo>
                <a:lnTo>
                  <a:pt x="1877983" y="1004107"/>
                </a:lnTo>
                <a:lnTo>
                  <a:pt x="1890066" y="1007601"/>
                </a:lnTo>
                <a:lnTo>
                  <a:pt x="1901514" y="1011095"/>
                </a:lnTo>
                <a:lnTo>
                  <a:pt x="1912962" y="1015224"/>
                </a:lnTo>
                <a:lnTo>
                  <a:pt x="1923773" y="1019354"/>
                </a:lnTo>
                <a:lnTo>
                  <a:pt x="1934903" y="1024118"/>
                </a:lnTo>
                <a:lnTo>
                  <a:pt x="1945715" y="1029200"/>
                </a:lnTo>
                <a:lnTo>
                  <a:pt x="1956208" y="1034918"/>
                </a:lnTo>
                <a:lnTo>
                  <a:pt x="1966384" y="1040635"/>
                </a:lnTo>
                <a:lnTo>
                  <a:pt x="1976242" y="1046988"/>
                </a:lnTo>
                <a:lnTo>
                  <a:pt x="1986099" y="1053659"/>
                </a:lnTo>
                <a:lnTo>
                  <a:pt x="1995321" y="1060329"/>
                </a:lnTo>
                <a:lnTo>
                  <a:pt x="2003907" y="1067635"/>
                </a:lnTo>
                <a:lnTo>
                  <a:pt x="2012811" y="1074940"/>
                </a:lnTo>
                <a:lnTo>
                  <a:pt x="2021396" y="1082881"/>
                </a:lnTo>
                <a:lnTo>
                  <a:pt x="2029028" y="1090822"/>
                </a:lnTo>
                <a:lnTo>
                  <a:pt x="2036978" y="1099081"/>
                </a:lnTo>
                <a:lnTo>
                  <a:pt x="2044292" y="1107975"/>
                </a:lnTo>
                <a:lnTo>
                  <a:pt x="2051288" y="1116551"/>
                </a:lnTo>
                <a:lnTo>
                  <a:pt x="2057965" y="1125445"/>
                </a:lnTo>
                <a:lnTo>
                  <a:pt x="2064325" y="1135292"/>
                </a:lnTo>
                <a:lnTo>
                  <a:pt x="2069731" y="1144821"/>
                </a:lnTo>
                <a:lnTo>
                  <a:pt x="2075455" y="1154350"/>
                </a:lnTo>
                <a:lnTo>
                  <a:pt x="2080225" y="1164515"/>
                </a:lnTo>
                <a:lnTo>
                  <a:pt x="2084995" y="1174679"/>
                </a:lnTo>
                <a:lnTo>
                  <a:pt x="2089128" y="1185161"/>
                </a:lnTo>
                <a:lnTo>
                  <a:pt x="2092626" y="1195643"/>
                </a:lnTo>
                <a:lnTo>
                  <a:pt x="2095488" y="1206761"/>
                </a:lnTo>
                <a:lnTo>
                  <a:pt x="2098668" y="1217560"/>
                </a:lnTo>
                <a:lnTo>
                  <a:pt x="2100894" y="1228995"/>
                </a:lnTo>
                <a:lnTo>
                  <a:pt x="2103438" y="1336675"/>
                </a:lnTo>
                <a:lnTo>
                  <a:pt x="1485900" y="1336675"/>
                </a:lnTo>
                <a:lnTo>
                  <a:pt x="1488444" y="1228995"/>
                </a:lnTo>
                <a:lnTo>
                  <a:pt x="1490670" y="1217560"/>
                </a:lnTo>
                <a:lnTo>
                  <a:pt x="1493214" y="1206761"/>
                </a:lnTo>
                <a:lnTo>
                  <a:pt x="1496712" y="1195643"/>
                </a:lnTo>
                <a:lnTo>
                  <a:pt x="1500210" y="1185161"/>
                </a:lnTo>
                <a:lnTo>
                  <a:pt x="1504343" y="1174679"/>
                </a:lnTo>
                <a:lnTo>
                  <a:pt x="1508795" y="1164515"/>
                </a:lnTo>
                <a:lnTo>
                  <a:pt x="1513565" y="1154350"/>
                </a:lnTo>
                <a:lnTo>
                  <a:pt x="1519289" y="1144821"/>
                </a:lnTo>
                <a:lnTo>
                  <a:pt x="1525013" y="1135292"/>
                </a:lnTo>
                <a:lnTo>
                  <a:pt x="1531055" y="1125763"/>
                </a:lnTo>
                <a:lnTo>
                  <a:pt x="1537732" y="1116551"/>
                </a:lnTo>
                <a:lnTo>
                  <a:pt x="1544728" y="1107975"/>
                </a:lnTo>
                <a:lnTo>
                  <a:pt x="1552042" y="1099081"/>
                </a:lnTo>
                <a:lnTo>
                  <a:pt x="1559674" y="1090822"/>
                </a:lnTo>
                <a:lnTo>
                  <a:pt x="1567942" y="1082881"/>
                </a:lnTo>
                <a:lnTo>
                  <a:pt x="1576209" y="1074940"/>
                </a:lnTo>
                <a:lnTo>
                  <a:pt x="1584795" y="1067635"/>
                </a:lnTo>
                <a:lnTo>
                  <a:pt x="1593699" y="1060329"/>
                </a:lnTo>
                <a:lnTo>
                  <a:pt x="1603239" y="1053659"/>
                </a:lnTo>
                <a:lnTo>
                  <a:pt x="1613096" y="1046988"/>
                </a:lnTo>
                <a:lnTo>
                  <a:pt x="1622954" y="1040635"/>
                </a:lnTo>
                <a:lnTo>
                  <a:pt x="1632812" y="1034918"/>
                </a:lnTo>
                <a:lnTo>
                  <a:pt x="1643305" y="1029200"/>
                </a:lnTo>
                <a:lnTo>
                  <a:pt x="1654117" y="1024118"/>
                </a:lnTo>
                <a:lnTo>
                  <a:pt x="1664929" y="1019671"/>
                </a:lnTo>
                <a:lnTo>
                  <a:pt x="1676058" y="1015224"/>
                </a:lnTo>
                <a:lnTo>
                  <a:pt x="1687506" y="1011095"/>
                </a:lnTo>
                <a:lnTo>
                  <a:pt x="1699272" y="1007601"/>
                </a:lnTo>
                <a:lnTo>
                  <a:pt x="1711355" y="1004107"/>
                </a:lnTo>
                <a:lnTo>
                  <a:pt x="1723439" y="1001566"/>
                </a:lnTo>
                <a:lnTo>
                  <a:pt x="1735523" y="999025"/>
                </a:lnTo>
                <a:lnTo>
                  <a:pt x="1747924" y="997119"/>
                </a:lnTo>
                <a:lnTo>
                  <a:pt x="1747924" y="932320"/>
                </a:lnTo>
                <a:lnTo>
                  <a:pt x="1583205" y="932320"/>
                </a:lnTo>
                <a:lnTo>
                  <a:pt x="1583205" y="871651"/>
                </a:lnTo>
                <a:lnTo>
                  <a:pt x="1586385" y="871334"/>
                </a:lnTo>
                <a:lnTo>
                  <a:pt x="1590201" y="870698"/>
                </a:lnTo>
                <a:lnTo>
                  <a:pt x="1594971" y="869110"/>
                </a:lnTo>
                <a:lnTo>
                  <a:pt x="1600377" y="867204"/>
                </a:lnTo>
                <a:lnTo>
                  <a:pt x="1606736" y="864663"/>
                </a:lnTo>
                <a:lnTo>
                  <a:pt x="1613414" y="861487"/>
                </a:lnTo>
                <a:lnTo>
                  <a:pt x="1620410" y="857358"/>
                </a:lnTo>
                <a:lnTo>
                  <a:pt x="1624226" y="854816"/>
                </a:lnTo>
                <a:lnTo>
                  <a:pt x="1627406" y="851958"/>
                </a:lnTo>
                <a:lnTo>
                  <a:pt x="1630586" y="848464"/>
                </a:lnTo>
                <a:lnTo>
                  <a:pt x="1634084" y="845287"/>
                </a:lnTo>
                <a:lnTo>
                  <a:pt x="1637264" y="841476"/>
                </a:lnTo>
                <a:lnTo>
                  <a:pt x="1640444" y="837346"/>
                </a:lnTo>
                <a:lnTo>
                  <a:pt x="1643305" y="832899"/>
                </a:lnTo>
                <a:lnTo>
                  <a:pt x="1646167" y="828135"/>
                </a:lnTo>
                <a:lnTo>
                  <a:pt x="1648393" y="823052"/>
                </a:lnTo>
                <a:lnTo>
                  <a:pt x="1650619" y="817653"/>
                </a:lnTo>
                <a:lnTo>
                  <a:pt x="1652845" y="811617"/>
                </a:lnTo>
                <a:lnTo>
                  <a:pt x="1654435" y="805265"/>
                </a:lnTo>
                <a:lnTo>
                  <a:pt x="1655707" y="798594"/>
                </a:lnTo>
                <a:lnTo>
                  <a:pt x="1656979" y="791289"/>
                </a:lnTo>
                <a:lnTo>
                  <a:pt x="1657297" y="783983"/>
                </a:lnTo>
                <a:lnTo>
                  <a:pt x="1657615" y="775724"/>
                </a:lnTo>
                <a:lnTo>
                  <a:pt x="1657933" y="767466"/>
                </a:lnTo>
                <a:lnTo>
                  <a:pt x="1658569" y="758889"/>
                </a:lnTo>
                <a:lnTo>
                  <a:pt x="1659205" y="750631"/>
                </a:lnTo>
                <a:lnTo>
                  <a:pt x="1660477" y="742690"/>
                </a:lnTo>
                <a:lnTo>
                  <a:pt x="1662067" y="734431"/>
                </a:lnTo>
                <a:lnTo>
                  <a:pt x="1663975" y="726808"/>
                </a:lnTo>
                <a:lnTo>
                  <a:pt x="1666201" y="718867"/>
                </a:lnTo>
                <a:lnTo>
                  <a:pt x="1668427" y="711561"/>
                </a:lnTo>
                <a:lnTo>
                  <a:pt x="1671289" y="704255"/>
                </a:lnTo>
                <a:lnTo>
                  <a:pt x="1674151" y="697267"/>
                </a:lnTo>
                <a:lnTo>
                  <a:pt x="1677648" y="690597"/>
                </a:lnTo>
                <a:lnTo>
                  <a:pt x="1680828" y="683609"/>
                </a:lnTo>
                <a:lnTo>
                  <a:pt x="1684962" y="677256"/>
                </a:lnTo>
                <a:lnTo>
                  <a:pt x="1689096" y="670903"/>
                </a:lnTo>
                <a:lnTo>
                  <a:pt x="1693230" y="665186"/>
                </a:lnTo>
                <a:lnTo>
                  <a:pt x="1698000" y="659151"/>
                </a:lnTo>
                <a:lnTo>
                  <a:pt x="1702770" y="654068"/>
                </a:lnTo>
                <a:lnTo>
                  <a:pt x="1707540" y="648986"/>
                </a:lnTo>
                <a:lnTo>
                  <a:pt x="1712627" y="643904"/>
                </a:lnTo>
                <a:lnTo>
                  <a:pt x="1718351" y="639457"/>
                </a:lnTo>
                <a:lnTo>
                  <a:pt x="1723757" y="635010"/>
                </a:lnTo>
                <a:lnTo>
                  <a:pt x="1729163" y="631198"/>
                </a:lnTo>
                <a:lnTo>
                  <a:pt x="1735205" y="627387"/>
                </a:lnTo>
                <a:lnTo>
                  <a:pt x="1741565" y="624210"/>
                </a:lnTo>
                <a:lnTo>
                  <a:pt x="1747288" y="621352"/>
                </a:lnTo>
                <a:lnTo>
                  <a:pt x="1753966" y="618810"/>
                </a:lnTo>
                <a:lnTo>
                  <a:pt x="1760326" y="616587"/>
                </a:lnTo>
                <a:lnTo>
                  <a:pt x="1767004" y="614681"/>
                </a:lnTo>
                <a:lnTo>
                  <a:pt x="1773682" y="613093"/>
                </a:lnTo>
                <a:lnTo>
                  <a:pt x="1780677" y="612140"/>
                </a:lnTo>
                <a:lnTo>
                  <a:pt x="1787673" y="611187"/>
                </a:lnTo>
                <a:close/>
                <a:moveTo>
                  <a:pt x="630238" y="565150"/>
                </a:moveTo>
                <a:lnTo>
                  <a:pt x="639136" y="565468"/>
                </a:lnTo>
                <a:lnTo>
                  <a:pt x="647397" y="566420"/>
                </a:lnTo>
                <a:lnTo>
                  <a:pt x="655977" y="567372"/>
                </a:lnTo>
                <a:lnTo>
                  <a:pt x="664557" y="569276"/>
                </a:lnTo>
                <a:lnTo>
                  <a:pt x="672501" y="571498"/>
                </a:lnTo>
                <a:lnTo>
                  <a:pt x="680762" y="574354"/>
                </a:lnTo>
                <a:lnTo>
                  <a:pt x="689024" y="577211"/>
                </a:lnTo>
                <a:lnTo>
                  <a:pt x="696333" y="581020"/>
                </a:lnTo>
                <a:lnTo>
                  <a:pt x="703959" y="585463"/>
                </a:lnTo>
                <a:lnTo>
                  <a:pt x="711268" y="589907"/>
                </a:lnTo>
                <a:lnTo>
                  <a:pt x="718258" y="594667"/>
                </a:lnTo>
                <a:lnTo>
                  <a:pt x="725249" y="600063"/>
                </a:lnTo>
                <a:lnTo>
                  <a:pt x="731922" y="605776"/>
                </a:lnTo>
                <a:lnTo>
                  <a:pt x="738278" y="611489"/>
                </a:lnTo>
                <a:lnTo>
                  <a:pt x="744633" y="618154"/>
                </a:lnTo>
                <a:lnTo>
                  <a:pt x="750353" y="624820"/>
                </a:lnTo>
                <a:lnTo>
                  <a:pt x="756072" y="632437"/>
                </a:lnTo>
                <a:lnTo>
                  <a:pt x="761474" y="639737"/>
                </a:lnTo>
                <a:lnTo>
                  <a:pt x="766241" y="647354"/>
                </a:lnTo>
                <a:lnTo>
                  <a:pt x="771007" y="655289"/>
                </a:lnTo>
                <a:lnTo>
                  <a:pt x="775456" y="663541"/>
                </a:lnTo>
                <a:lnTo>
                  <a:pt x="779587" y="672111"/>
                </a:lnTo>
                <a:lnTo>
                  <a:pt x="783400" y="680998"/>
                </a:lnTo>
                <a:lnTo>
                  <a:pt x="786895" y="690202"/>
                </a:lnTo>
                <a:lnTo>
                  <a:pt x="790073" y="699406"/>
                </a:lnTo>
                <a:lnTo>
                  <a:pt x="792615" y="708611"/>
                </a:lnTo>
                <a:lnTo>
                  <a:pt x="794839" y="718450"/>
                </a:lnTo>
                <a:lnTo>
                  <a:pt x="796746" y="728606"/>
                </a:lnTo>
                <a:lnTo>
                  <a:pt x="798017" y="738445"/>
                </a:lnTo>
                <a:lnTo>
                  <a:pt x="799288" y="748919"/>
                </a:lnTo>
                <a:lnTo>
                  <a:pt x="799923" y="759076"/>
                </a:lnTo>
                <a:lnTo>
                  <a:pt x="800241" y="769550"/>
                </a:lnTo>
                <a:lnTo>
                  <a:pt x="799923" y="777802"/>
                </a:lnTo>
                <a:lnTo>
                  <a:pt x="799606" y="786054"/>
                </a:lnTo>
                <a:lnTo>
                  <a:pt x="798970" y="793989"/>
                </a:lnTo>
                <a:lnTo>
                  <a:pt x="798017" y="801923"/>
                </a:lnTo>
                <a:lnTo>
                  <a:pt x="797064" y="809541"/>
                </a:lnTo>
                <a:lnTo>
                  <a:pt x="795475" y="817476"/>
                </a:lnTo>
                <a:lnTo>
                  <a:pt x="793568" y="825093"/>
                </a:lnTo>
                <a:lnTo>
                  <a:pt x="791979" y="832710"/>
                </a:lnTo>
                <a:lnTo>
                  <a:pt x="789755" y="840328"/>
                </a:lnTo>
                <a:lnTo>
                  <a:pt x="787531" y="847310"/>
                </a:lnTo>
                <a:lnTo>
                  <a:pt x="784671" y="854293"/>
                </a:lnTo>
                <a:lnTo>
                  <a:pt x="781811" y="861276"/>
                </a:lnTo>
                <a:lnTo>
                  <a:pt x="778951" y="868258"/>
                </a:lnTo>
                <a:lnTo>
                  <a:pt x="775456" y="874923"/>
                </a:lnTo>
                <a:lnTo>
                  <a:pt x="772278" y="880954"/>
                </a:lnTo>
                <a:lnTo>
                  <a:pt x="768465" y="887619"/>
                </a:lnTo>
                <a:lnTo>
                  <a:pt x="764970" y="893649"/>
                </a:lnTo>
                <a:lnTo>
                  <a:pt x="760839" y="899680"/>
                </a:lnTo>
                <a:lnTo>
                  <a:pt x="756708" y="905393"/>
                </a:lnTo>
                <a:lnTo>
                  <a:pt x="752259" y="911106"/>
                </a:lnTo>
                <a:lnTo>
                  <a:pt x="747810" y="916501"/>
                </a:lnTo>
                <a:lnTo>
                  <a:pt x="743044" y="921580"/>
                </a:lnTo>
                <a:lnTo>
                  <a:pt x="738278" y="926341"/>
                </a:lnTo>
                <a:lnTo>
                  <a:pt x="733193" y="931101"/>
                </a:lnTo>
                <a:lnTo>
                  <a:pt x="728109" y="936180"/>
                </a:lnTo>
                <a:lnTo>
                  <a:pt x="722707" y="939988"/>
                </a:lnTo>
                <a:lnTo>
                  <a:pt x="717305" y="944114"/>
                </a:lnTo>
                <a:lnTo>
                  <a:pt x="711903" y="948241"/>
                </a:lnTo>
                <a:lnTo>
                  <a:pt x="706183" y="951414"/>
                </a:lnTo>
                <a:lnTo>
                  <a:pt x="700464" y="954906"/>
                </a:lnTo>
                <a:lnTo>
                  <a:pt x="694426" y="958080"/>
                </a:lnTo>
                <a:lnTo>
                  <a:pt x="688071" y="960619"/>
                </a:lnTo>
                <a:lnTo>
                  <a:pt x="688071" y="1044727"/>
                </a:lnTo>
                <a:lnTo>
                  <a:pt x="703641" y="1047266"/>
                </a:lnTo>
                <a:lnTo>
                  <a:pt x="718894" y="1050440"/>
                </a:lnTo>
                <a:lnTo>
                  <a:pt x="733829" y="1053614"/>
                </a:lnTo>
                <a:lnTo>
                  <a:pt x="748764" y="1057740"/>
                </a:lnTo>
                <a:lnTo>
                  <a:pt x="763063" y="1062184"/>
                </a:lnTo>
                <a:lnTo>
                  <a:pt x="777045" y="1066945"/>
                </a:lnTo>
                <a:lnTo>
                  <a:pt x="791026" y="1072340"/>
                </a:lnTo>
                <a:lnTo>
                  <a:pt x="804690" y="1078371"/>
                </a:lnTo>
                <a:lnTo>
                  <a:pt x="818036" y="1085036"/>
                </a:lnTo>
                <a:lnTo>
                  <a:pt x="831064" y="1091701"/>
                </a:lnTo>
                <a:lnTo>
                  <a:pt x="843775" y="1099001"/>
                </a:lnTo>
                <a:lnTo>
                  <a:pt x="856167" y="1106618"/>
                </a:lnTo>
                <a:lnTo>
                  <a:pt x="867925" y="1114871"/>
                </a:lnTo>
                <a:lnTo>
                  <a:pt x="879682" y="1123440"/>
                </a:lnTo>
                <a:lnTo>
                  <a:pt x="890804" y="1132010"/>
                </a:lnTo>
                <a:lnTo>
                  <a:pt x="901925" y="1141214"/>
                </a:lnTo>
                <a:lnTo>
                  <a:pt x="912094" y="1151370"/>
                </a:lnTo>
                <a:lnTo>
                  <a:pt x="921944" y="1161210"/>
                </a:lnTo>
                <a:lnTo>
                  <a:pt x="931795" y="1171683"/>
                </a:lnTo>
                <a:lnTo>
                  <a:pt x="940692" y="1182157"/>
                </a:lnTo>
                <a:lnTo>
                  <a:pt x="949272" y="1193266"/>
                </a:lnTo>
                <a:lnTo>
                  <a:pt x="957534" y="1204692"/>
                </a:lnTo>
                <a:lnTo>
                  <a:pt x="965160" y="1216118"/>
                </a:lnTo>
                <a:lnTo>
                  <a:pt x="972151" y="1227862"/>
                </a:lnTo>
                <a:lnTo>
                  <a:pt x="979142" y="1240557"/>
                </a:lnTo>
                <a:lnTo>
                  <a:pt x="985179" y="1252618"/>
                </a:lnTo>
                <a:lnTo>
                  <a:pt x="991217" y="1265631"/>
                </a:lnTo>
                <a:lnTo>
                  <a:pt x="995983" y="1278327"/>
                </a:lnTo>
                <a:lnTo>
                  <a:pt x="1000749" y="1291657"/>
                </a:lnTo>
                <a:lnTo>
                  <a:pt x="1004880" y="1304988"/>
                </a:lnTo>
                <a:lnTo>
                  <a:pt x="1008058" y="1318635"/>
                </a:lnTo>
                <a:lnTo>
                  <a:pt x="1010600" y="1332600"/>
                </a:lnTo>
                <a:lnTo>
                  <a:pt x="1014413" y="1484313"/>
                </a:lnTo>
                <a:lnTo>
                  <a:pt x="246063" y="1484313"/>
                </a:lnTo>
                <a:lnTo>
                  <a:pt x="249876" y="1332600"/>
                </a:lnTo>
                <a:lnTo>
                  <a:pt x="252419" y="1318635"/>
                </a:lnTo>
                <a:lnTo>
                  <a:pt x="255596" y="1304988"/>
                </a:lnTo>
                <a:lnTo>
                  <a:pt x="259727" y="1291657"/>
                </a:lnTo>
                <a:lnTo>
                  <a:pt x="264176" y="1278327"/>
                </a:lnTo>
                <a:lnTo>
                  <a:pt x="269260" y="1265631"/>
                </a:lnTo>
                <a:lnTo>
                  <a:pt x="275297" y="1252618"/>
                </a:lnTo>
                <a:lnTo>
                  <a:pt x="281017" y="1240557"/>
                </a:lnTo>
                <a:lnTo>
                  <a:pt x="288008" y="1227862"/>
                </a:lnTo>
                <a:lnTo>
                  <a:pt x="294999" y="1216118"/>
                </a:lnTo>
                <a:lnTo>
                  <a:pt x="302943" y="1204692"/>
                </a:lnTo>
                <a:lnTo>
                  <a:pt x="310887" y="1193266"/>
                </a:lnTo>
                <a:lnTo>
                  <a:pt x="319784" y="1182157"/>
                </a:lnTo>
                <a:lnTo>
                  <a:pt x="328682" y="1171683"/>
                </a:lnTo>
                <a:lnTo>
                  <a:pt x="338214" y="1161210"/>
                </a:lnTo>
                <a:lnTo>
                  <a:pt x="348383" y="1151370"/>
                </a:lnTo>
                <a:lnTo>
                  <a:pt x="358869" y="1141214"/>
                </a:lnTo>
                <a:lnTo>
                  <a:pt x="369673" y="1132010"/>
                </a:lnTo>
                <a:lnTo>
                  <a:pt x="380795" y="1123440"/>
                </a:lnTo>
                <a:lnTo>
                  <a:pt x="392552" y="1114871"/>
                </a:lnTo>
                <a:lnTo>
                  <a:pt x="404309" y="1106618"/>
                </a:lnTo>
                <a:lnTo>
                  <a:pt x="417020" y="1099001"/>
                </a:lnTo>
                <a:lnTo>
                  <a:pt x="429412" y="1091701"/>
                </a:lnTo>
                <a:lnTo>
                  <a:pt x="442441" y="1085036"/>
                </a:lnTo>
                <a:lnTo>
                  <a:pt x="455787" y="1078371"/>
                </a:lnTo>
                <a:lnTo>
                  <a:pt x="469450" y="1072340"/>
                </a:lnTo>
                <a:lnTo>
                  <a:pt x="483432" y="1066945"/>
                </a:lnTo>
                <a:lnTo>
                  <a:pt x="497413" y="1062184"/>
                </a:lnTo>
                <a:lnTo>
                  <a:pt x="511713" y="1057740"/>
                </a:lnTo>
                <a:lnTo>
                  <a:pt x="526648" y="1053614"/>
                </a:lnTo>
                <a:lnTo>
                  <a:pt x="541582" y="1050440"/>
                </a:lnTo>
                <a:lnTo>
                  <a:pt x="556835" y="1047266"/>
                </a:lnTo>
                <a:lnTo>
                  <a:pt x="571770" y="1044727"/>
                </a:lnTo>
                <a:lnTo>
                  <a:pt x="571770" y="960619"/>
                </a:lnTo>
                <a:lnTo>
                  <a:pt x="566050" y="958080"/>
                </a:lnTo>
                <a:lnTo>
                  <a:pt x="560013" y="954906"/>
                </a:lnTo>
                <a:lnTo>
                  <a:pt x="554293" y="951414"/>
                </a:lnTo>
                <a:lnTo>
                  <a:pt x="548573" y="948241"/>
                </a:lnTo>
                <a:lnTo>
                  <a:pt x="543171" y="944114"/>
                </a:lnTo>
                <a:lnTo>
                  <a:pt x="537452" y="939988"/>
                </a:lnTo>
                <a:lnTo>
                  <a:pt x="532367" y="935545"/>
                </a:lnTo>
                <a:lnTo>
                  <a:pt x="527283" y="931101"/>
                </a:lnTo>
                <a:lnTo>
                  <a:pt x="522199" y="926341"/>
                </a:lnTo>
                <a:lnTo>
                  <a:pt x="517433" y="921580"/>
                </a:lnTo>
                <a:lnTo>
                  <a:pt x="512348" y="916501"/>
                </a:lnTo>
                <a:lnTo>
                  <a:pt x="507900" y="911106"/>
                </a:lnTo>
                <a:lnTo>
                  <a:pt x="503769" y="905393"/>
                </a:lnTo>
                <a:lnTo>
                  <a:pt x="499638" y="899680"/>
                </a:lnTo>
                <a:lnTo>
                  <a:pt x="495507" y="893649"/>
                </a:lnTo>
                <a:lnTo>
                  <a:pt x="491694" y="887302"/>
                </a:lnTo>
                <a:lnTo>
                  <a:pt x="488198" y="880954"/>
                </a:lnTo>
                <a:lnTo>
                  <a:pt x="484385" y="874923"/>
                </a:lnTo>
                <a:lnTo>
                  <a:pt x="481525" y="868258"/>
                </a:lnTo>
                <a:lnTo>
                  <a:pt x="478665" y="861276"/>
                </a:lnTo>
                <a:lnTo>
                  <a:pt x="475488" y="854293"/>
                </a:lnTo>
                <a:lnTo>
                  <a:pt x="472946" y="847310"/>
                </a:lnTo>
                <a:lnTo>
                  <a:pt x="470404" y="839693"/>
                </a:lnTo>
                <a:lnTo>
                  <a:pt x="468497" y="832393"/>
                </a:lnTo>
                <a:lnTo>
                  <a:pt x="466273" y="825093"/>
                </a:lnTo>
                <a:lnTo>
                  <a:pt x="465002" y="817476"/>
                </a:lnTo>
                <a:lnTo>
                  <a:pt x="463413" y="809541"/>
                </a:lnTo>
                <a:lnTo>
                  <a:pt x="462142" y="801923"/>
                </a:lnTo>
                <a:lnTo>
                  <a:pt x="461189" y="793989"/>
                </a:lnTo>
                <a:lnTo>
                  <a:pt x="460871" y="786054"/>
                </a:lnTo>
                <a:lnTo>
                  <a:pt x="460235" y="777802"/>
                </a:lnTo>
                <a:lnTo>
                  <a:pt x="460235" y="769550"/>
                </a:lnTo>
                <a:lnTo>
                  <a:pt x="460553" y="759076"/>
                </a:lnTo>
                <a:lnTo>
                  <a:pt x="460871" y="748919"/>
                </a:lnTo>
                <a:lnTo>
                  <a:pt x="461824" y="738445"/>
                </a:lnTo>
                <a:lnTo>
                  <a:pt x="463413" y="728606"/>
                </a:lnTo>
                <a:lnTo>
                  <a:pt x="465637" y="718450"/>
                </a:lnTo>
                <a:lnTo>
                  <a:pt x="467862" y="708611"/>
                </a:lnTo>
                <a:lnTo>
                  <a:pt x="470404" y="699406"/>
                </a:lnTo>
                <a:lnTo>
                  <a:pt x="473264" y="690202"/>
                </a:lnTo>
                <a:lnTo>
                  <a:pt x="477077" y="680998"/>
                </a:lnTo>
                <a:lnTo>
                  <a:pt x="480890" y="672111"/>
                </a:lnTo>
                <a:lnTo>
                  <a:pt x="484703" y="663541"/>
                </a:lnTo>
                <a:lnTo>
                  <a:pt x="489152" y="655289"/>
                </a:lnTo>
                <a:lnTo>
                  <a:pt x="493918" y="647354"/>
                </a:lnTo>
                <a:lnTo>
                  <a:pt x="498685" y="639737"/>
                </a:lnTo>
                <a:lnTo>
                  <a:pt x="504404" y="632437"/>
                </a:lnTo>
                <a:lnTo>
                  <a:pt x="509806" y="624820"/>
                </a:lnTo>
                <a:lnTo>
                  <a:pt x="515844" y="618154"/>
                </a:lnTo>
                <a:lnTo>
                  <a:pt x="522199" y="611489"/>
                </a:lnTo>
                <a:lnTo>
                  <a:pt x="528236" y="605776"/>
                </a:lnTo>
                <a:lnTo>
                  <a:pt x="534909" y="600063"/>
                </a:lnTo>
                <a:lnTo>
                  <a:pt x="541900" y="594667"/>
                </a:lnTo>
                <a:lnTo>
                  <a:pt x="548891" y="589907"/>
                </a:lnTo>
                <a:lnTo>
                  <a:pt x="556517" y="585463"/>
                </a:lnTo>
                <a:lnTo>
                  <a:pt x="564144" y="581020"/>
                </a:lnTo>
                <a:lnTo>
                  <a:pt x="571770" y="577211"/>
                </a:lnTo>
                <a:lnTo>
                  <a:pt x="579714" y="574354"/>
                </a:lnTo>
                <a:lnTo>
                  <a:pt x="587658" y="571498"/>
                </a:lnTo>
                <a:lnTo>
                  <a:pt x="595920" y="569276"/>
                </a:lnTo>
                <a:lnTo>
                  <a:pt x="604499" y="567372"/>
                </a:lnTo>
                <a:lnTo>
                  <a:pt x="612761" y="566420"/>
                </a:lnTo>
                <a:lnTo>
                  <a:pt x="621659" y="565468"/>
                </a:lnTo>
                <a:lnTo>
                  <a:pt x="630238" y="565150"/>
                </a:lnTo>
                <a:close/>
                <a:moveTo>
                  <a:pt x="181836" y="158167"/>
                </a:moveTo>
                <a:lnTo>
                  <a:pt x="178980" y="158484"/>
                </a:lnTo>
                <a:lnTo>
                  <a:pt x="176441" y="159119"/>
                </a:lnTo>
                <a:lnTo>
                  <a:pt x="173902" y="160390"/>
                </a:lnTo>
                <a:lnTo>
                  <a:pt x="171681" y="161343"/>
                </a:lnTo>
                <a:lnTo>
                  <a:pt x="169459" y="162613"/>
                </a:lnTo>
                <a:lnTo>
                  <a:pt x="167238" y="163884"/>
                </a:lnTo>
                <a:lnTo>
                  <a:pt x="165651" y="165789"/>
                </a:lnTo>
                <a:lnTo>
                  <a:pt x="164065" y="167695"/>
                </a:lnTo>
                <a:lnTo>
                  <a:pt x="162478" y="169918"/>
                </a:lnTo>
                <a:lnTo>
                  <a:pt x="161209" y="171824"/>
                </a:lnTo>
                <a:lnTo>
                  <a:pt x="159939" y="174364"/>
                </a:lnTo>
                <a:lnTo>
                  <a:pt x="159305" y="176588"/>
                </a:lnTo>
                <a:lnTo>
                  <a:pt x="158352" y="179128"/>
                </a:lnTo>
                <a:lnTo>
                  <a:pt x="158035" y="181669"/>
                </a:lnTo>
                <a:lnTo>
                  <a:pt x="157718" y="184210"/>
                </a:lnTo>
                <a:lnTo>
                  <a:pt x="157718" y="1440334"/>
                </a:lnTo>
                <a:lnTo>
                  <a:pt x="158352" y="1447639"/>
                </a:lnTo>
                <a:lnTo>
                  <a:pt x="159622" y="1454944"/>
                </a:lnTo>
                <a:lnTo>
                  <a:pt x="161526" y="1463202"/>
                </a:lnTo>
                <a:lnTo>
                  <a:pt x="164065" y="1471142"/>
                </a:lnTo>
                <a:lnTo>
                  <a:pt x="167238" y="1479717"/>
                </a:lnTo>
                <a:lnTo>
                  <a:pt x="171363" y="1488610"/>
                </a:lnTo>
                <a:lnTo>
                  <a:pt x="175806" y="1497185"/>
                </a:lnTo>
                <a:lnTo>
                  <a:pt x="181201" y="1506078"/>
                </a:lnTo>
                <a:lnTo>
                  <a:pt x="187230" y="1514336"/>
                </a:lnTo>
                <a:lnTo>
                  <a:pt x="193577" y="1522594"/>
                </a:lnTo>
                <a:lnTo>
                  <a:pt x="200876" y="1530534"/>
                </a:lnTo>
                <a:lnTo>
                  <a:pt x="208492" y="1538156"/>
                </a:lnTo>
                <a:lnTo>
                  <a:pt x="216743" y="1545143"/>
                </a:lnTo>
                <a:lnTo>
                  <a:pt x="225629" y="1551178"/>
                </a:lnTo>
                <a:lnTo>
                  <a:pt x="230389" y="1554354"/>
                </a:lnTo>
                <a:lnTo>
                  <a:pt x="235149" y="1557212"/>
                </a:lnTo>
                <a:lnTo>
                  <a:pt x="239909" y="1559753"/>
                </a:lnTo>
                <a:lnTo>
                  <a:pt x="244669" y="1561976"/>
                </a:lnTo>
                <a:lnTo>
                  <a:pt x="1018979" y="1561976"/>
                </a:lnTo>
                <a:lnTo>
                  <a:pt x="1018979" y="1559436"/>
                </a:lnTo>
                <a:lnTo>
                  <a:pt x="1028182" y="1554354"/>
                </a:lnTo>
                <a:lnTo>
                  <a:pt x="1037068" y="1548637"/>
                </a:lnTo>
                <a:lnTo>
                  <a:pt x="1045636" y="1542603"/>
                </a:lnTo>
                <a:lnTo>
                  <a:pt x="1053252" y="1535298"/>
                </a:lnTo>
                <a:lnTo>
                  <a:pt x="1060551" y="1527993"/>
                </a:lnTo>
                <a:lnTo>
                  <a:pt x="1067532" y="1520370"/>
                </a:lnTo>
                <a:lnTo>
                  <a:pt x="1073879" y="1512113"/>
                </a:lnTo>
                <a:lnTo>
                  <a:pt x="1079908" y="1504173"/>
                </a:lnTo>
                <a:lnTo>
                  <a:pt x="1084986" y="1495597"/>
                </a:lnTo>
                <a:lnTo>
                  <a:pt x="1089429" y="1487022"/>
                </a:lnTo>
                <a:lnTo>
                  <a:pt x="1093554" y="1479082"/>
                </a:lnTo>
                <a:lnTo>
                  <a:pt x="1096728" y="1470507"/>
                </a:lnTo>
                <a:lnTo>
                  <a:pt x="1099266" y="1462884"/>
                </a:lnTo>
                <a:lnTo>
                  <a:pt x="1101170" y="1454626"/>
                </a:lnTo>
                <a:lnTo>
                  <a:pt x="1102122" y="1447321"/>
                </a:lnTo>
                <a:lnTo>
                  <a:pt x="1102757" y="1440334"/>
                </a:lnTo>
                <a:lnTo>
                  <a:pt x="1102757" y="184210"/>
                </a:lnTo>
                <a:lnTo>
                  <a:pt x="1102122" y="181669"/>
                </a:lnTo>
                <a:lnTo>
                  <a:pt x="1101805" y="179128"/>
                </a:lnTo>
                <a:lnTo>
                  <a:pt x="1101170" y="176588"/>
                </a:lnTo>
                <a:lnTo>
                  <a:pt x="1100536" y="174364"/>
                </a:lnTo>
                <a:lnTo>
                  <a:pt x="1099266" y="171824"/>
                </a:lnTo>
                <a:lnTo>
                  <a:pt x="1097997" y="169918"/>
                </a:lnTo>
                <a:lnTo>
                  <a:pt x="1096410" y="167695"/>
                </a:lnTo>
                <a:lnTo>
                  <a:pt x="1094824" y="165789"/>
                </a:lnTo>
                <a:lnTo>
                  <a:pt x="1092919" y="163884"/>
                </a:lnTo>
                <a:lnTo>
                  <a:pt x="1090698" y="162613"/>
                </a:lnTo>
                <a:lnTo>
                  <a:pt x="1088794" y="161343"/>
                </a:lnTo>
                <a:lnTo>
                  <a:pt x="1086573" y="160390"/>
                </a:lnTo>
                <a:lnTo>
                  <a:pt x="1083716" y="159119"/>
                </a:lnTo>
                <a:lnTo>
                  <a:pt x="1081178" y="158484"/>
                </a:lnTo>
                <a:lnTo>
                  <a:pt x="1078639" y="158167"/>
                </a:lnTo>
                <a:lnTo>
                  <a:pt x="1076100" y="158167"/>
                </a:lnTo>
                <a:lnTo>
                  <a:pt x="184374" y="158167"/>
                </a:lnTo>
                <a:lnTo>
                  <a:pt x="181836" y="158167"/>
                </a:lnTo>
                <a:close/>
                <a:moveTo>
                  <a:pt x="1414463" y="157162"/>
                </a:moveTo>
                <a:lnTo>
                  <a:pt x="2153497" y="157162"/>
                </a:lnTo>
                <a:lnTo>
                  <a:pt x="2161123" y="157162"/>
                </a:lnTo>
                <a:lnTo>
                  <a:pt x="2169066" y="158114"/>
                </a:lnTo>
                <a:lnTo>
                  <a:pt x="2176374" y="158749"/>
                </a:lnTo>
                <a:lnTo>
                  <a:pt x="2183364" y="160337"/>
                </a:lnTo>
                <a:lnTo>
                  <a:pt x="2190671" y="161924"/>
                </a:lnTo>
                <a:lnTo>
                  <a:pt x="2197661" y="163829"/>
                </a:lnTo>
                <a:lnTo>
                  <a:pt x="2204651" y="166052"/>
                </a:lnTo>
                <a:lnTo>
                  <a:pt x="2211324" y="168909"/>
                </a:lnTo>
                <a:lnTo>
                  <a:pt x="2217996" y="172084"/>
                </a:lnTo>
                <a:lnTo>
                  <a:pt x="2224350" y="174942"/>
                </a:lnTo>
                <a:lnTo>
                  <a:pt x="2230387" y="178752"/>
                </a:lnTo>
                <a:lnTo>
                  <a:pt x="2236424" y="182562"/>
                </a:lnTo>
                <a:lnTo>
                  <a:pt x="2242461" y="186689"/>
                </a:lnTo>
                <a:lnTo>
                  <a:pt x="2247862" y="191134"/>
                </a:lnTo>
                <a:lnTo>
                  <a:pt x="2253264" y="195579"/>
                </a:lnTo>
                <a:lnTo>
                  <a:pt x="2258665" y="200659"/>
                </a:lnTo>
                <a:lnTo>
                  <a:pt x="2263431" y="206057"/>
                </a:lnTo>
                <a:lnTo>
                  <a:pt x="2268197" y="211137"/>
                </a:lnTo>
                <a:lnTo>
                  <a:pt x="2272645" y="216852"/>
                </a:lnTo>
                <a:lnTo>
                  <a:pt x="2276776" y="222567"/>
                </a:lnTo>
                <a:lnTo>
                  <a:pt x="2280270" y="228917"/>
                </a:lnTo>
                <a:lnTo>
                  <a:pt x="2284083" y="234949"/>
                </a:lnTo>
                <a:lnTo>
                  <a:pt x="2287261" y="241299"/>
                </a:lnTo>
                <a:lnTo>
                  <a:pt x="2290438" y="247967"/>
                </a:lnTo>
                <a:lnTo>
                  <a:pt x="2292980" y="254634"/>
                </a:lnTo>
                <a:lnTo>
                  <a:pt x="2295204" y="261619"/>
                </a:lnTo>
                <a:lnTo>
                  <a:pt x="2297428" y="268604"/>
                </a:lnTo>
                <a:lnTo>
                  <a:pt x="2298699" y="275589"/>
                </a:lnTo>
                <a:lnTo>
                  <a:pt x="2300287" y="282892"/>
                </a:lnTo>
                <a:lnTo>
                  <a:pt x="2300923" y="290512"/>
                </a:lnTo>
                <a:lnTo>
                  <a:pt x="2301876" y="297814"/>
                </a:lnTo>
                <a:lnTo>
                  <a:pt x="2301876" y="305434"/>
                </a:lnTo>
                <a:lnTo>
                  <a:pt x="2301876" y="1484630"/>
                </a:lnTo>
                <a:lnTo>
                  <a:pt x="2301876" y="1497013"/>
                </a:lnTo>
                <a:lnTo>
                  <a:pt x="2300923" y="1509078"/>
                </a:lnTo>
                <a:lnTo>
                  <a:pt x="2299652" y="1521143"/>
                </a:lnTo>
                <a:lnTo>
                  <a:pt x="2298063" y="1533208"/>
                </a:lnTo>
                <a:lnTo>
                  <a:pt x="2295839" y="1544638"/>
                </a:lnTo>
                <a:lnTo>
                  <a:pt x="2292980" y="1555433"/>
                </a:lnTo>
                <a:lnTo>
                  <a:pt x="2289802" y="1566545"/>
                </a:lnTo>
                <a:lnTo>
                  <a:pt x="2285990" y="1577340"/>
                </a:lnTo>
                <a:lnTo>
                  <a:pt x="2281859" y="1587500"/>
                </a:lnTo>
                <a:lnTo>
                  <a:pt x="2277093" y="1597660"/>
                </a:lnTo>
                <a:lnTo>
                  <a:pt x="2271374" y="1607503"/>
                </a:lnTo>
                <a:lnTo>
                  <a:pt x="2265655" y="1616710"/>
                </a:lnTo>
                <a:lnTo>
                  <a:pt x="2259300" y="1625918"/>
                </a:lnTo>
                <a:lnTo>
                  <a:pt x="2252310" y="1634808"/>
                </a:lnTo>
                <a:lnTo>
                  <a:pt x="2244685" y="1643063"/>
                </a:lnTo>
                <a:lnTo>
                  <a:pt x="2236424" y="1651000"/>
                </a:lnTo>
                <a:lnTo>
                  <a:pt x="2227846" y="1658938"/>
                </a:lnTo>
                <a:lnTo>
                  <a:pt x="2218631" y="1665923"/>
                </a:lnTo>
                <a:lnTo>
                  <a:pt x="2208782" y="1672908"/>
                </a:lnTo>
                <a:lnTo>
                  <a:pt x="2198297" y="1678940"/>
                </a:lnTo>
                <a:lnTo>
                  <a:pt x="2187494" y="1684973"/>
                </a:lnTo>
                <a:lnTo>
                  <a:pt x="2176056" y="1690370"/>
                </a:lnTo>
                <a:lnTo>
                  <a:pt x="2163664" y="1695450"/>
                </a:lnTo>
                <a:lnTo>
                  <a:pt x="2150955" y="1700213"/>
                </a:lnTo>
                <a:lnTo>
                  <a:pt x="2137611" y="1704023"/>
                </a:lnTo>
                <a:lnTo>
                  <a:pt x="2123631" y="1707515"/>
                </a:lnTo>
                <a:lnTo>
                  <a:pt x="2108698" y="1710373"/>
                </a:lnTo>
                <a:lnTo>
                  <a:pt x="2093764" y="1712913"/>
                </a:lnTo>
                <a:lnTo>
                  <a:pt x="2077878" y="1715135"/>
                </a:lnTo>
                <a:lnTo>
                  <a:pt x="2061038" y="1716405"/>
                </a:lnTo>
                <a:lnTo>
                  <a:pt x="2044199" y="1717358"/>
                </a:lnTo>
                <a:lnTo>
                  <a:pt x="2026406" y="1717675"/>
                </a:lnTo>
                <a:lnTo>
                  <a:pt x="1563159" y="1717675"/>
                </a:lnTo>
                <a:lnTo>
                  <a:pt x="1551721" y="1717358"/>
                </a:lnTo>
                <a:lnTo>
                  <a:pt x="1540601" y="1716723"/>
                </a:lnTo>
                <a:lnTo>
                  <a:pt x="1529163" y="1715453"/>
                </a:lnTo>
                <a:lnTo>
                  <a:pt x="1518042" y="1714500"/>
                </a:lnTo>
                <a:lnTo>
                  <a:pt x="1506922" y="1712913"/>
                </a:lnTo>
                <a:lnTo>
                  <a:pt x="1495801" y="1710690"/>
                </a:lnTo>
                <a:lnTo>
                  <a:pt x="1485634" y="1709103"/>
                </a:lnTo>
                <a:lnTo>
                  <a:pt x="1475149" y="1706880"/>
                </a:lnTo>
                <a:lnTo>
                  <a:pt x="1456085" y="1701800"/>
                </a:lnTo>
                <a:lnTo>
                  <a:pt x="1439246" y="1697038"/>
                </a:lnTo>
                <a:lnTo>
                  <a:pt x="1424948" y="1692593"/>
                </a:lnTo>
                <a:lnTo>
                  <a:pt x="1414463" y="1688783"/>
                </a:lnTo>
                <a:lnTo>
                  <a:pt x="1414463" y="1342708"/>
                </a:lnTo>
                <a:lnTo>
                  <a:pt x="1416687" y="1347470"/>
                </a:lnTo>
                <a:lnTo>
                  <a:pt x="1419229" y="1352233"/>
                </a:lnTo>
                <a:lnTo>
                  <a:pt x="1422088" y="1357630"/>
                </a:lnTo>
                <a:lnTo>
                  <a:pt x="1425583" y="1362393"/>
                </a:lnTo>
                <a:lnTo>
                  <a:pt x="1429078" y="1367473"/>
                </a:lnTo>
                <a:lnTo>
                  <a:pt x="1433209" y="1372235"/>
                </a:lnTo>
                <a:lnTo>
                  <a:pt x="1437657" y="1376998"/>
                </a:lnTo>
                <a:lnTo>
                  <a:pt x="1442105" y="1381760"/>
                </a:lnTo>
                <a:lnTo>
                  <a:pt x="1446871" y="1386523"/>
                </a:lnTo>
                <a:lnTo>
                  <a:pt x="1451637" y="1390968"/>
                </a:lnTo>
                <a:lnTo>
                  <a:pt x="1456721" y="1395413"/>
                </a:lnTo>
                <a:lnTo>
                  <a:pt x="1462440" y="1399540"/>
                </a:lnTo>
                <a:lnTo>
                  <a:pt x="1467523" y="1403350"/>
                </a:lnTo>
                <a:lnTo>
                  <a:pt x="1472925" y="1406525"/>
                </a:lnTo>
                <a:lnTo>
                  <a:pt x="1478644" y="1410018"/>
                </a:lnTo>
                <a:lnTo>
                  <a:pt x="1484045" y="1412558"/>
                </a:lnTo>
                <a:lnTo>
                  <a:pt x="1484045" y="1413510"/>
                </a:lnTo>
                <a:lnTo>
                  <a:pt x="2108062" y="1413510"/>
                </a:lnTo>
                <a:lnTo>
                  <a:pt x="2108062" y="1410335"/>
                </a:lnTo>
                <a:lnTo>
                  <a:pt x="2115370" y="1406208"/>
                </a:lnTo>
                <a:lnTo>
                  <a:pt x="2122360" y="1401763"/>
                </a:lnTo>
                <a:lnTo>
                  <a:pt x="2129032" y="1396683"/>
                </a:lnTo>
                <a:lnTo>
                  <a:pt x="2135387" y="1390968"/>
                </a:lnTo>
                <a:lnTo>
                  <a:pt x="2141106" y="1385253"/>
                </a:lnTo>
                <a:lnTo>
                  <a:pt x="2146825" y="1378903"/>
                </a:lnTo>
                <a:lnTo>
                  <a:pt x="2151909" y="1372235"/>
                </a:lnTo>
                <a:lnTo>
                  <a:pt x="2156357" y="1365568"/>
                </a:lnTo>
                <a:lnTo>
                  <a:pt x="2160805" y="1358900"/>
                </a:lnTo>
                <a:lnTo>
                  <a:pt x="2163982" y="1352233"/>
                </a:lnTo>
                <a:lnTo>
                  <a:pt x="2167477" y="1345883"/>
                </a:lnTo>
                <a:lnTo>
                  <a:pt x="2170019" y="1339215"/>
                </a:lnTo>
                <a:lnTo>
                  <a:pt x="2172243" y="1332865"/>
                </a:lnTo>
                <a:lnTo>
                  <a:pt x="2173832" y="1326515"/>
                </a:lnTo>
                <a:lnTo>
                  <a:pt x="2174467" y="1320800"/>
                </a:lnTo>
                <a:lnTo>
                  <a:pt x="2174785" y="1315085"/>
                </a:lnTo>
                <a:lnTo>
                  <a:pt x="2174785" y="305434"/>
                </a:lnTo>
                <a:lnTo>
                  <a:pt x="2174467" y="301307"/>
                </a:lnTo>
                <a:lnTo>
                  <a:pt x="2172879" y="297497"/>
                </a:lnTo>
                <a:lnTo>
                  <a:pt x="2171290" y="293687"/>
                </a:lnTo>
                <a:lnTo>
                  <a:pt x="2168430" y="290829"/>
                </a:lnTo>
                <a:lnTo>
                  <a:pt x="2165571" y="288289"/>
                </a:lnTo>
                <a:lnTo>
                  <a:pt x="2162076" y="286067"/>
                </a:lnTo>
                <a:lnTo>
                  <a:pt x="2157945" y="284797"/>
                </a:lnTo>
                <a:lnTo>
                  <a:pt x="2153497" y="284479"/>
                </a:lnTo>
                <a:lnTo>
                  <a:pt x="1414463" y="284479"/>
                </a:lnTo>
                <a:lnTo>
                  <a:pt x="1414463" y="157162"/>
                </a:lnTo>
                <a:close/>
                <a:moveTo>
                  <a:pt x="184374" y="0"/>
                </a:moveTo>
                <a:lnTo>
                  <a:pt x="1076100" y="0"/>
                </a:lnTo>
                <a:lnTo>
                  <a:pt x="1085621" y="317"/>
                </a:lnTo>
                <a:lnTo>
                  <a:pt x="1094824" y="953"/>
                </a:lnTo>
                <a:lnTo>
                  <a:pt x="1104026" y="1905"/>
                </a:lnTo>
                <a:lnTo>
                  <a:pt x="1113229" y="3494"/>
                </a:lnTo>
                <a:lnTo>
                  <a:pt x="1122115" y="5717"/>
                </a:lnTo>
                <a:lnTo>
                  <a:pt x="1131000" y="8258"/>
                </a:lnTo>
                <a:lnTo>
                  <a:pt x="1139568" y="11434"/>
                </a:lnTo>
                <a:lnTo>
                  <a:pt x="1147502" y="14610"/>
                </a:lnTo>
                <a:lnTo>
                  <a:pt x="1156070" y="18421"/>
                </a:lnTo>
                <a:lnTo>
                  <a:pt x="1163686" y="22232"/>
                </a:lnTo>
                <a:lnTo>
                  <a:pt x="1171620" y="26679"/>
                </a:lnTo>
                <a:lnTo>
                  <a:pt x="1178919" y="31443"/>
                </a:lnTo>
                <a:lnTo>
                  <a:pt x="1186217" y="36842"/>
                </a:lnTo>
                <a:lnTo>
                  <a:pt x="1193199" y="42241"/>
                </a:lnTo>
                <a:lnTo>
                  <a:pt x="1199863" y="47640"/>
                </a:lnTo>
                <a:lnTo>
                  <a:pt x="1206210" y="53993"/>
                </a:lnTo>
                <a:lnTo>
                  <a:pt x="1212557" y="60345"/>
                </a:lnTo>
                <a:lnTo>
                  <a:pt x="1218269" y="67014"/>
                </a:lnTo>
                <a:lnTo>
                  <a:pt x="1223981" y="74002"/>
                </a:lnTo>
                <a:lnTo>
                  <a:pt x="1229058" y="81306"/>
                </a:lnTo>
                <a:lnTo>
                  <a:pt x="1233818" y="88611"/>
                </a:lnTo>
                <a:lnTo>
                  <a:pt x="1238261" y="96551"/>
                </a:lnTo>
                <a:lnTo>
                  <a:pt x="1242387" y="104492"/>
                </a:lnTo>
                <a:lnTo>
                  <a:pt x="1245877" y="112749"/>
                </a:lnTo>
                <a:lnTo>
                  <a:pt x="1249368" y="121325"/>
                </a:lnTo>
                <a:lnTo>
                  <a:pt x="1252224" y="129582"/>
                </a:lnTo>
                <a:lnTo>
                  <a:pt x="1254446" y="138475"/>
                </a:lnTo>
                <a:lnTo>
                  <a:pt x="1256667" y="147368"/>
                </a:lnTo>
                <a:lnTo>
                  <a:pt x="1258254" y="156261"/>
                </a:lnTo>
                <a:lnTo>
                  <a:pt x="1259523" y="165472"/>
                </a:lnTo>
                <a:lnTo>
                  <a:pt x="1259840" y="175000"/>
                </a:lnTo>
                <a:lnTo>
                  <a:pt x="1260475" y="184210"/>
                </a:lnTo>
                <a:lnTo>
                  <a:pt x="1260475" y="1651541"/>
                </a:lnTo>
                <a:lnTo>
                  <a:pt x="1259840" y="1667103"/>
                </a:lnTo>
                <a:lnTo>
                  <a:pt x="1259206" y="1682348"/>
                </a:lnTo>
                <a:lnTo>
                  <a:pt x="1257936" y="1696958"/>
                </a:lnTo>
                <a:lnTo>
                  <a:pt x="1255715" y="1711886"/>
                </a:lnTo>
                <a:lnTo>
                  <a:pt x="1252542" y="1725860"/>
                </a:lnTo>
                <a:lnTo>
                  <a:pt x="1249368" y="1739835"/>
                </a:lnTo>
                <a:lnTo>
                  <a:pt x="1245243" y="1753492"/>
                </a:lnTo>
                <a:lnTo>
                  <a:pt x="1240483" y="1766831"/>
                </a:lnTo>
                <a:lnTo>
                  <a:pt x="1235405" y="1779535"/>
                </a:lnTo>
                <a:lnTo>
                  <a:pt x="1229376" y="1792239"/>
                </a:lnTo>
                <a:lnTo>
                  <a:pt x="1222712" y="1804308"/>
                </a:lnTo>
                <a:lnTo>
                  <a:pt x="1215413" y="1816060"/>
                </a:lnTo>
                <a:lnTo>
                  <a:pt x="1207162" y="1827493"/>
                </a:lnTo>
                <a:lnTo>
                  <a:pt x="1198594" y="1838292"/>
                </a:lnTo>
                <a:lnTo>
                  <a:pt x="1189391" y="1848773"/>
                </a:lnTo>
                <a:lnTo>
                  <a:pt x="1179236" y="1858619"/>
                </a:lnTo>
                <a:lnTo>
                  <a:pt x="1168129" y="1868147"/>
                </a:lnTo>
                <a:lnTo>
                  <a:pt x="1156705" y="1877040"/>
                </a:lnTo>
                <a:lnTo>
                  <a:pt x="1144646" y="1885615"/>
                </a:lnTo>
                <a:lnTo>
                  <a:pt x="1131635" y="1893555"/>
                </a:lnTo>
                <a:lnTo>
                  <a:pt x="1117989" y="1900860"/>
                </a:lnTo>
                <a:lnTo>
                  <a:pt x="1103709" y="1907530"/>
                </a:lnTo>
                <a:lnTo>
                  <a:pt x="1088794" y="1913882"/>
                </a:lnTo>
                <a:lnTo>
                  <a:pt x="1072927" y="1919599"/>
                </a:lnTo>
                <a:lnTo>
                  <a:pt x="1056108" y="1924680"/>
                </a:lnTo>
                <a:lnTo>
                  <a:pt x="1038654" y="1929127"/>
                </a:lnTo>
                <a:lnTo>
                  <a:pt x="1020566" y="1932620"/>
                </a:lnTo>
                <a:lnTo>
                  <a:pt x="1001526" y="1936114"/>
                </a:lnTo>
                <a:lnTo>
                  <a:pt x="981851" y="1938337"/>
                </a:lnTo>
                <a:lnTo>
                  <a:pt x="961541" y="1940243"/>
                </a:lnTo>
                <a:lnTo>
                  <a:pt x="940279" y="1941196"/>
                </a:lnTo>
                <a:lnTo>
                  <a:pt x="918065" y="1941513"/>
                </a:lnTo>
                <a:lnTo>
                  <a:pt x="342410" y="1941513"/>
                </a:lnTo>
                <a:lnTo>
                  <a:pt x="321148" y="1941196"/>
                </a:lnTo>
                <a:lnTo>
                  <a:pt x="300839" y="1940243"/>
                </a:lnTo>
                <a:lnTo>
                  <a:pt x="280846" y="1938337"/>
                </a:lnTo>
                <a:lnTo>
                  <a:pt x="261806" y="1936114"/>
                </a:lnTo>
                <a:lnTo>
                  <a:pt x="242765" y="1932938"/>
                </a:lnTo>
                <a:lnTo>
                  <a:pt x="225311" y="1929444"/>
                </a:lnTo>
                <a:lnTo>
                  <a:pt x="208175" y="1924998"/>
                </a:lnTo>
                <a:lnTo>
                  <a:pt x="191673" y="1920234"/>
                </a:lnTo>
                <a:lnTo>
                  <a:pt x="175806" y="1914517"/>
                </a:lnTo>
                <a:lnTo>
                  <a:pt x="160574" y="1908800"/>
                </a:lnTo>
                <a:lnTo>
                  <a:pt x="146294" y="1902130"/>
                </a:lnTo>
                <a:lnTo>
                  <a:pt x="132648" y="1894825"/>
                </a:lnTo>
                <a:lnTo>
                  <a:pt x="119954" y="1886885"/>
                </a:lnTo>
                <a:lnTo>
                  <a:pt x="107261" y="1878628"/>
                </a:lnTo>
                <a:lnTo>
                  <a:pt x="95836" y="1869735"/>
                </a:lnTo>
                <a:lnTo>
                  <a:pt x="84730" y="1860524"/>
                </a:lnTo>
                <a:lnTo>
                  <a:pt x="74575" y="1850361"/>
                </a:lnTo>
                <a:lnTo>
                  <a:pt x="64737" y="1840198"/>
                </a:lnTo>
                <a:lnTo>
                  <a:pt x="55534" y="1829399"/>
                </a:lnTo>
                <a:lnTo>
                  <a:pt x="47601" y="1817965"/>
                </a:lnTo>
                <a:lnTo>
                  <a:pt x="39985" y="1806532"/>
                </a:lnTo>
                <a:lnTo>
                  <a:pt x="32686" y="1794463"/>
                </a:lnTo>
                <a:lnTo>
                  <a:pt x="26656" y="1781758"/>
                </a:lnTo>
                <a:lnTo>
                  <a:pt x="20944" y="1768419"/>
                </a:lnTo>
                <a:lnTo>
                  <a:pt x="16184" y="1755397"/>
                </a:lnTo>
                <a:lnTo>
                  <a:pt x="11741" y="1741740"/>
                </a:lnTo>
                <a:lnTo>
                  <a:pt x="8251" y="1727131"/>
                </a:lnTo>
                <a:lnTo>
                  <a:pt x="5077" y="1712838"/>
                </a:lnTo>
                <a:lnTo>
                  <a:pt x="2856" y="1698229"/>
                </a:lnTo>
                <a:lnTo>
                  <a:pt x="1269" y="1682984"/>
                </a:lnTo>
                <a:lnTo>
                  <a:pt x="317" y="1667421"/>
                </a:lnTo>
                <a:lnTo>
                  <a:pt x="0" y="1651541"/>
                </a:lnTo>
                <a:lnTo>
                  <a:pt x="0" y="184210"/>
                </a:lnTo>
                <a:lnTo>
                  <a:pt x="0" y="175000"/>
                </a:lnTo>
                <a:lnTo>
                  <a:pt x="634" y="165472"/>
                </a:lnTo>
                <a:lnTo>
                  <a:pt x="1904" y="156261"/>
                </a:lnTo>
                <a:lnTo>
                  <a:pt x="3808" y="147368"/>
                </a:lnTo>
                <a:lnTo>
                  <a:pt x="6029" y="138475"/>
                </a:lnTo>
                <a:lnTo>
                  <a:pt x="8251" y="129582"/>
                </a:lnTo>
                <a:lnTo>
                  <a:pt x="11107" y="121325"/>
                </a:lnTo>
                <a:lnTo>
                  <a:pt x="14280" y="112749"/>
                </a:lnTo>
                <a:lnTo>
                  <a:pt x="18088" y="104492"/>
                </a:lnTo>
                <a:lnTo>
                  <a:pt x="22214" y="96551"/>
                </a:lnTo>
                <a:lnTo>
                  <a:pt x="26656" y="88611"/>
                </a:lnTo>
                <a:lnTo>
                  <a:pt x="31416" y="81306"/>
                </a:lnTo>
                <a:lnTo>
                  <a:pt x="36494" y="74002"/>
                </a:lnTo>
                <a:lnTo>
                  <a:pt x="41889" y="67014"/>
                </a:lnTo>
                <a:lnTo>
                  <a:pt x="47918" y="60345"/>
                </a:lnTo>
                <a:lnTo>
                  <a:pt x="53948" y="53993"/>
                </a:lnTo>
                <a:lnTo>
                  <a:pt x="60612" y="47640"/>
                </a:lnTo>
                <a:lnTo>
                  <a:pt x="66959" y="42241"/>
                </a:lnTo>
                <a:lnTo>
                  <a:pt x="74257" y="36842"/>
                </a:lnTo>
                <a:lnTo>
                  <a:pt x="81556" y="31443"/>
                </a:lnTo>
                <a:lnTo>
                  <a:pt x="88855" y="26679"/>
                </a:lnTo>
                <a:lnTo>
                  <a:pt x="96471" y="22232"/>
                </a:lnTo>
                <a:lnTo>
                  <a:pt x="104405" y="18421"/>
                </a:lnTo>
                <a:lnTo>
                  <a:pt x="112338" y="14610"/>
                </a:lnTo>
                <a:lnTo>
                  <a:pt x="120906" y="11434"/>
                </a:lnTo>
                <a:lnTo>
                  <a:pt x="129475" y="8258"/>
                </a:lnTo>
                <a:lnTo>
                  <a:pt x="138360" y="5717"/>
                </a:lnTo>
                <a:lnTo>
                  <a:pt x="146928" y="3494"/>
                </a:lnTo>
                <a:lnTo>
                  <a:pt x="156131" y="1905"/>
                </a:lnTo>
                <a:lnTo>
                  <a:pt x="165651" y="953"/>
                </a:lnTo>
                <a:lnTo>
                  <a:pt x="174854" y="317"/>
                </a:lnTo>
                <a:lnTo>
                  <a:pt x="184374" y="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91417" tIns="45708" rIns="91417" bIns="45708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68">
              <a:solidFill>
                <a:schemeClr val="bg1"/>
              </a:solidFill>
              <a:latin typeface="+mj-lt"/>
              <a:ea typeface="宋体" panose="02010600030101010101" pitchFamily="2" charset="-122"/>
            </a:endParaRPr>
          </a:p>
        </p:txBody>
      </p:sp>
      <p:sp>
        <p:nvSpPr>
          <p:cNvPr id="31" name="KSO_Shape"/>
          <p:cNvSpPr>
            <a:spLocks/>
          </p:cNvSpPr>
          <p:nvPr/>
        </p:nvSpPr>
        <p:spPr bwMode="auto">
          <a:xfrm>
            <a:off x="1801564" y="1749492"/>
            <a:ext cx="535970" cy="623448"/>
          </a:xfrm>
          <a:custGeom>
            <a:avLst/>
            <a:gdLst>
              <a:gd name="T0" fmla="*/ 2147483646 w 5822"/>
              <a:gd name="T1" fmla="*/ 2147483646 h 6759"/>
              <a:gd name="T2" fmla="*/ 2147483646 w 5822"/>
              <a:gd name="T3" fmla="*/ 2147483646 h 6759"/>
              <a:gd name="T4" fmla="*/ 2147483646 w 5822"/>
              <a:gd name="T5" fmla="*/ 2147483646 h 6759"/>
              <a:gd name="T6" fmla="*/ 2147483646 w 5822"/>
              <a:gd name="T7" fmla="*/ 2147483646 h 6759"/>
              <a:gd name="T8" fmla="*/ 2147483646 w 5822"/>
              <a:gd name="T9" fmla="*/ 2147483646 h 6759"/>
              <a:gd name="T10" fmla="*/ 2147483646 w 5822"/>
              <a:gd name="T11" fmla="*/ 1253760573 h 6759"/>
              <a:gd name="T12" fmla="*/ 2147483646 w 5822"/>
              <a:gd name="T13" fmla="*/ 2147483646 h 6759"/>
              <a:gd name="T14" fmla="*/ 2147483646 w 5822"/>
              <a:gd name="T15" fmla="*/ 2147483646 h 6759"/>
              <a:gd name="T16" fmla="*/ 2147483646 w 5822"/>
              <a:gd name="T17" fmla="*/ 2147483646 h 6759"/>
              <a:gd name="T18" fmla="*/ 2147483646 w 5822"/>
              <a:gd name="T19" fmla="*/ 2147483646 h 6759"/>
              <a:gd name="T20" fmla="*/ 2147483646 w 5822"/>
              <a:gd name="T21" fmla="*/ 2147483646 h 6759"/>
              <a:gd name="T22" fmla="*/ 2147483646 w 5822"/>
              <a:gd name="T23" fmla="*/ 2147483646 h 6759"/>
              <a:gd name="T24" fmla="*/ 2147483646 w 5822"/>
              <a:gd name="T25" fmla="*/ 2147483646 h 6759"/>
              <a:gd name="T26" fmla="*/ 2147483646 w 5822"/>
              <a:gd name="T27" fmla="*/ 2147483646 h 6759"/>
              <a:gd name="T28" fmla="*/ 2147483646 w 5822"/>
              <a:gd name="T29" fmla="*/ 2147483646 h 6759"/>
              <a:gd name="T30" fmla="*/ 2147483646 w 5822"/>
              <a:gd name="T31" fmla="*/ 2147483646 h 6759"/>
              <a:gd name="T32" fmla="*/ 2147483646 w 5822"/>
              <a:gd name="T33" fmla="*/ 2147483646 h 6759"/>
              <a:gd name="T34" fmla="*/ 2147483646 w 5822"/>
              <a:gd name="T35" fmla="*/ 2147483646 h 6759"/>
              <a:gd name="T36" fmla="*/ 2147483646 w 5822"/>
              <a:gd name="T37" fmla="*/ 2147483646 h 6759"/>
              <a:gd name="T38" fmla="*/ 2147483646 w 5822"/>
              <a:gd name="T39" fmla="*/ 2147483646 h 6759"/>
              <a:gd name="T40" fmla="*/ 0 w 5822"/>
              <a:gd name="T41" fmla="*/ 2147483646 h 6759"/>
              <a:gd name="T42" fmla="*/ 2147483646 w 5822"/>
              <a:gd name="T43" fmla="*/ 2147483646 h 6759"/>
              <a:gd name="T44" fmla="*/ 2147483646 w 5822"/>
              <a:gd name="T45" fmla="*/ 2147483646 h 6759"/>
              <a:gd name="T46" fmla="*/ 2147483646 w 5822"/>
              <a:gd name="T47" fmla="*/ 2147483646 h 6759"/>
              <a:gd name="T48" fmla="*/ 2147483646 w 5822"/>
              <a:gd name="T49" fmla="*/ 2147483646 h 6759"/>
              <a:gd name="T50" fmla="*/ 2147483646 w 5822"/>
              <a:gd name="T51" fmla="*/ 2147483646 h 6759"/>
              <a:gd name="T52" fmla="*/ 2147483646 w 5822"/>
              <a:gd name="T53" fmla="*/ 2147483646 h 6759"/>
              <a:gd name="T54" fmla="*/ 2147483646 w 5822"/>
              <a:gd name="T55" fmla="*/ 2147483646 h 6759"/>
              <a:gd name="T56" fmla="*/ 2147483646 w 5822"/>
              <a:gd name="T57" fmla="*/ 2147483646 h 6759"/>
              <a:gd name="T58" fmla="*/ 2147483646 w 5822"/>
              <a:gd name="T59" fmla="*/ 2147483646 h 6759"/>
              <a:gd name="T60" fmla="*/ 2147483646 w 5822"/>
              <a:gd name="T61" fmla="*/ 2147483646 h 6759"/>
              <a:gd name="T62" fmla="*/ 2147483646 w 5822"/>
              <a:gd name="T63" fmla="*/ 2147483646 h 6759"/>
              <a:gd name="T64" fmla="*/ 2147483646 w 5822"/>
              <a:gd name="T65" fmla="*/ 2147483646 h 6759"/>
              <a:gd name="T66" fmla="*/ 2147483646 w 5822"/>
              <a:gd name="T67" fmla="*/ 2147483646 h 6759"/>
              <a:gd name="T68" fmla="*/ 2147483646 w 5822"/>
              <a:gd name="T69" fmla="*/ 2147483646 h 6759"/>
              <a:gd name="T70" fmla="*/ 2147483646 w 5822"/>
              <a:gd name="T71" fmla="*/ 2147483646 h 6759"/>
              <a:gd name="T72" fmla="*/ 2147483646 w 5822"/>
              <a:gd name="T73" fmla="*/ 2147483646 h 6759"/>
              <a:gd name="T74" fmla="*/ 2147483646 w 5822"/>
              <a:gd name="T75" fmla="*/ 2147483646 h 6759"/>
              <a:gd name="T76" fmla="*/ 2147483646 w 5822"/>
              <a:gd name="T77" fmla="*/ 2147483646 h 6759"/>
              <a:gd name="T78" fmla="*/ 2147483646 w 5822"/>
              <a:gd name="T79" fmla="*/ 2147483646 h 6759"/>
              <a:gd name="T80" fmla="*/ 2147483646 w 5822"/>
              <a:gd name="T81" fmla="*/ 2147483646 h 6759"/>
              <a:gd name="T82" fmla="*/ 2147483646 w 5822"/>
              <a:gd name="T83" fmla="*/ 2147483646 h 6759"/>
              <a:gd name="T84" fmla="*/ 2147483646 w 5822"/>
              <a:gd name="T85" fmla="*/ 2147483646 h 6759"/>
              <a:gd name="T86" fmla="*/ 2147483646 w 5822"/>
              <a:gd name="T87" fmla="*/ 2147483646 h 6759"/>
              <a:gd name="T88" fmla="*/ 2147483646 w 5822"/>
              <a:gd name="T89" fmla="*/ 2147483646 h 6759"/>
              <a:gd name="T90" fmla="*/ 2147483646 w 5822"/>
              <a:gd name="T91" fmla="*/ 2147483646 h 6759"/>
              <a:gd name="T92" fmla="*/ 2147483646 w 5822"/>
              <a:gd name="T93" fmla="*/ 2147483646 h 6759"/>
              <a:gd name="T94" fmla="*/ 2147483646 w 5822"/>
              <a:gd name="T95" fmla="*/ 2147483646 h 6759"/>
              <a:gd name="T96" fmla="*/ 2147483646 w 5822"/>
              <a:gd name="T97" fmla="*/ 2147483646 h 675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822" h="6759">
                <a:moveTo>
                  <a:pt x="0" y="6351"/>
                </a:moveTo>
                <a:lnTo>
                  <a:pt x="129" y="6351"/>
                </a:lnTo>
                <a:lnTo>
                  <a:pt x="129" y="3057"/>
                </a:lnTo>
                <a:lnTo>
                  <a:pt x="129" y="2914"/>
                </a:lnTo>
                <a:lnTo>
                  <a:pt x="266" y="2865"/>
                </a:lnTo>
                <a:lnTo>
                  <a:pt x="1775" y="2337"/>
                </a:lnTo>
                <a:lnTo>
                  <a:pt x="1775" y="1515"/>
                </a:lnTo>
                <a:lnTo>
                  <a:pt x="1775" y="1386"/>
                </a:lnTo>
                <a:lnTo>
                  <a:pt x="1892" y="1331"/>
                </a:lnTo>
                <a:lnTo>
                  <a:pt x="4422" y="137"/>
                </a:lnTo>
                <a:lnTo>
                  <a:pt x="4714" y="0"/>
                </a:lnTo>
                <a:lnTo>
                  <a:pt x="4714" y="56"/>
                </a:lnTo>
                <a:lnTo>
                  <a:pt x="5511" y="532"/>
                </a:lnTo>
                <a:lnTo>
                  <a:pt x="5511" y="6326"/>
                </a:lnTo>
                <a:lnTo>
                  <a:pt x="5822" y="6326"/>
                </a:lnTo>
                <a:lnTo>
                  <a:pt x="5822" y="6734"/>
                </a:lnTo>
                <a:lnTo>
                  <a:pt x="4510" y="6734"/>
                </a:lnTo>
                <a:lnTo>
                  <a:pt x="4305" y="6734"/>
                </a:lnTo>
                <a:lnTo>
                  <a:pt x="4305" y="6529"/>
                </a:lnTo>
                <a:lnTo>
                  <a:pt x="4305" y="643"/>
                </a:lnTo>
                <a:lnTo>
                  <a:pt x="2183" y="1644"/>
                </a:lnTo>
                <a:lnTo>
                  <a:pt x="2183" y="2194"/>
                </a:lnTo>
                <a:lnTo>
                  <a:pt x="2798" y="1979"/>
                </a:lnTo>
                <a:lnTo>
                  <a:pt x="3035" y="1895"/>
                </a:lnTo>
                <a:lnTo>
                  <a:pt x="3035" y="1889"/>
                </a:lnTo>
                <a:lnTo>
                  <a:pt x="3042" y="1892"/>
                </a:lnTo>
                <a:lnTo>
                  <a:pt x="3068" y="1884"/>
                </a:lnTo>
                <a:lnTo>
                  <a:pt x="3068" y="1909"/>
                </a:lnTo>
                <a:lnTo>
                  <a:pt x="3862" y="2381"/>
                </a:lnTo>
                <a:lnTo>
                  <a:pt x="3862" y="6313"/>
                </a:lnTo>
                <a:lnTo>
                  <a:pt x="4177" y="6313"/>
                </a:lnTo>
                <a:lnTo>
                  <a:pt x="4177" y="6722"/>
                </a:lnTo>
                <a:lnTo>
                  <a:pt x="2865" y="6722"/>
                </a:lnTo>
                <a:lnTo>
                  <a:pt x="2661" y="6722"/>
                </a:lnTo>
                <a:lnTo>
                  <a:pt x="2661" y="6517"/>
                </a:lnTo>
                <a:lnTo>
                  <a:pt x="2661" y="2458"/>
                </a:lnTo>
                <a:lnTo>
                  <a:pt x="538" y="3202"/>
                </a:lnTo>
                <a:lnTo>
                  <a:pt x="538" y="6556"/>
                </a:lnTo>
                <a:lnTo>
                  <a:pt x="538" y="6759"/>
                </a:lnTo>
                <a:lnTo>
                  <a:pt x="334" y="6759"/>
                </a:lnTo>
                <a:lnTo>
                  <a:pt x="0" y="6759"/>
                </a:lnTo>
                <a:lnTo>
                  <a:pt x="0" y="6351"/>
                </a:lnTo>
                <a:close/>
                <a:moveTo>
                  <a:pt x="776" y="6707"/>
                </a:moveTo>
                <a:lnTo>
                  <a:pt x="776" y="6707"/>
                </a:lnTo>
                <a:lnTo>
                  <a:pt x="1501" y="6707"/>
                </a:lnTo>
                <a:lnTo>
                  <a:pt x="2348" y="6707"/>
                </a:lnTo>
                <a:lnTo>
                  <a:pt x="2348" y="5989"/>
                </a:lnTo>
                <a:lnTo>
                  <a:pt x="1501" y="6044"/>
                </a:lnTo>
                <a:lnTo>
                  <a:pt x="776" y="6092"/>
                </a:lnTo>
                <a:lnTo>
                  <a:pt x="776" y="6707"/>
                </a:lnTo>
                <a:close/>
                <a:moveTo>
                  <a:pt x="776" y="4048"/>
                </a:moveTo>
                <a:lnTo>
                  <a:pt x="776" y="4048"/>
                </a:lnTo>
                <a:lnTo>
                  <a:pt x="1501" y="3842"/>
                </a:lnTo>
                <a:lnTo>
                  <a:pt x="2348" y="3604"/>
                </a:lnTo>
                <a:lnTo>
                  <a:pt x="2348" y="2883"/>
                </a:lnTo>
                <a:lnTo>
                  <a:pt x="1501" y="3178"/>
                </a:lnTo>
                <a:lnTo>
                  <a:pt x="776" y="3431"/>
                </a:lnTo>
                <a:lnTo>
                  <a:pt x="776" y="4048"/>
                </a:lnTo>
                <a:close/>
                <a:moveTo>
                  <a:pt x="776" y="4926"/>
                </a:moveTo>
                <a:lnTo>
                  <a:pt x="776" y="4926"/>
                </a:lnTo>
                <a:lnTo>
                  <a:pt x="1501" y="4788"/>
                </a:lnTo>
                <a:lnTo>
                  <a:pt x="2348" y="4628"/>
                </a:lnTo>
                <a:lnTo>
                  <a:pt x="2348" y="3909"/>
                </a:lnTo>
                <a:lnTo>
                  <a:pt x="1501" y="4124"/>
                </a:lnTo>
                <a:lnTo>
                  <a:pt x="776" y="4310"/>
                </a:lnTo>
                <a:lnTo>
                  <a:pt x="776" y="4926"/>
                </a:lnTo>
                <a:close/>
                <a:moveTo>
                  <a:pt x="776" y="5811"/>
                </a:moveTo>
                <a:lnTo>
                  <a:pt x="776" y="5811"/>
                </a:lnTo>
                <a:lnTo>
                  <a:pt x="1501" y="5741"/>
                </a:lnTo>
                <a:lnTo>
                  <a:pt x="2348" y="5661"/>
                </a:lnTo>
                <a:lnTo>
                  <a:pt x="2348" y="4942"/>
                </a:lnTo>
                <a:lnTo>
                  <a:pt x="1501" y="5078"/>
                </a:lnTo>
                <a:lnTo>
                  <a:pt x="776" y="5194"/>
                </a:lnTo>
                <a:lnTo>
                  <a:pt x="776" y="5811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91417" tIns="45708" rIns="91417" bIns="45708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68">
              <a:solidFill>
                <a:schemeClr val="bg1"/>
              </a:solidFill>
              <a:latin typeface="+mj-lt"/>
              <a:ea typeface="宋体" panose="02010600030101010101" pitchFamily="2" charset="-122"/>
            </a:endParaRPr>
          </a:p>
        </p:txBody>
      </p:sp>
      <p:sp>
        <p:nvSpPr>
          <p:cNvPr id="33" name="矩形 3"/>
          <p:cNvSpPr>
            <a:spLocks noChangeArrowheads="1"/>
          </p:cNvSpPr>
          <p:nvPr/>
        </p:nvSpPr>
        <p:spPr bwMode="auto">
          <a:xfrm>
            <a:off x="1049480" y="386573"/>
            <a:ext cx="310094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tr-TR" altLang="zh-CN" sz="2174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TITLE </a:t>
            </a:r>
            <a:r>
              <a:rPr lang="tr-TR" altLang="zh-CN" sz="2174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HERE</a:t>
            </a:r>
            <a:endParaRPr lang="zh-CN" altLang="en-US" sz="2174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92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 animBg="1"/>
      <p:bldP spid="20" grpId="0"/>
      <p:bldP spid="21" grpId="0" animBg="1"/>
      <p:bldP spid="22" grpId="0"/>
      <p:bldP spid="23" grpId="0" animBg="1"/>
      <p:bldP spid="24" grpId="0" animBg="1"/>
      <p:bldP spid="25" grpId="0" animBg="1"/>
      <p:bldP spid="26" grpId="0"/>
      <p:bldP spid="27" grpId="0"/>
      <p:bldP spid="28" grpId="0"/>
      <p:bldP spid="29" grpId="0" animBg="1"/>
      <p:bldP spid="30" grpId="0" animBg="1"/>
      <p:bldP spid="31" grpId="0" animBg="1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42932" y="2901912"/>
            <a:ext cx="26581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1" lang="en-US" altLang="zh-CN" sz="3000" dirty="0">
                <a:solidFill>
                  <a:srgbClr val="323232"/>
                </a:solidFill>
                <a:cs typeface="Arial Black"/>
              </a:rPr>
              <a:t>PART</a:t>
            </a:r>
            <a:r>
              <a:rPr kumimoji="1" lang="zh-CN" altLang="en-US" sz="3000" dirty="0">
                <a:solidFill>
                  <a:srgbClr val="323232"/>
                </a:solidFill>
                <a:cs typeface="Arial Black"/>
              </a:rPr>
              <a:t> </a:t>
            </a:r>
            <a:r>
              <a:rPr kumimoji="1" lang="en-US" altLang="zh-CN" sz="3000" dirty="0">
                <a:solidFill>
                  <a:srgbClr val="323232"/>
                </a:solidFill>
                <a:cs typeface="Arial Black"/>
              </a:rPr>
              <a:t>FOUR</a:t>
            </a:r>
            <a:endParaRPr kumimoji="1" lang="zh-CN" altLang="en-US" sz="3000" dirty="0">
              <a:solidFill>
                <a:srgbClr val="323232"/>
              </a:solidFill>
              <a:cs typeface="Arial Black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751198" y="1122441"/>
            <a:ext cx="1683683" cy="1518032"/>
            <a:chOff x="5001595" y="1353152"/>
            <a:chExt cx="2244910" cy="2024042"/>
          </a:xfrm>
        </p:grpSpPr>
        <p:grpSp>
          <p:nvGrpSpPr>
            <p:cNvPr id="5" name="组合 4"/>
            <p:cNvGrpSpPr/>
            <p:nvPr/>
          </p:nvGrpSpPr>
          <p:grpSpPr>
            <a:xfrm>
              <a:off x="5001595" y="1353152"/>
              <a:ext cx="2244910" cy="2024042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solidFill>
                <a:srgbClr val="00A39A"/>
              </a:soli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6" name="KSO_Shape"/>
            <p:cNvSpPr>
              <a:spLocks/>
            </p:cNvSpPr>
            <p:nvPr/>
          </p:nvSpPr>
          <p:spPr bwMode="auto">
            <a:xfrm>
              <a:off x="5514285" y="1848038"/>
              <a:ext cx="1207150" cy="1030442"/>
            </a:xfrm>
            <a:custGeom>
              <a:avLst/>
              <a:gdLst>
                <a:gd name="T0" fmla="*/ 175713297 w 4097"/>
                <a:gd name="T1" fmla="*/ 71089403 h 3497"/>
                <a:gd name="T2" fmla="*/ 33597902 w 4097"/>
                <a:gd name="T3" fmla="*/ 71089403 h 3497"/>
                <a:gd name="T4" fmla="*/ 423256757 w 4097"/>
                <a:gd name="T5" fmla="*/ 139474091 h 3497"/>
                <a:gd name="T6" fmla="*/ 372859684 w 4097"/>
                <a:gd name="T7" fmla="*/ 216358747 h 3497"/>
                <a:gd name="T8" fmla="*/ 297747197 w 4097"/>
                <a:gd name="T9" fmla="*/ 139474091 h 3497"/>
                <a:gd name="T10" fmla="*/ 502231138 w 4097"/>
                <a:gd name="T11" fmla="*/ 428853992 h 3497"/>
                <a:gd name="T12" fmla="*/ 423256757 w 4097"/>
                <a:gd name="T13" fmla="*/ 139474091 h 3497"/>
                <a:gd name="T14" fmla="*/ 254687678 w 4097"/>
                <a:gd name="T15" fmla="*/ 98906881 h 3497"/>
                <a:gd name="T16" fmla="*/ 254687678 w 4097"/>
                <a:gd name="T17" fmla="*/ 327242836 h 3497"/>
                <a:gd name="T18" fmla="*/ 184402447 w 4097"/>
                <a:gd name="T19" fmla="*/ 160916703 h 3497"/>
                <a:gd name="T20" fmla="*/ 0 w 4097"/>
                <a:gd name="T21" fmla="*/ 369934708 h 3497"/>
                <a:gd name="T22" fmla="*/ 19116131 w 4097"/>
                <a:gd name="T23" fmla="*/ 675348230 h 3497"/>
                <a:gd name="T24" fmla="*/ 90752959 w 4097"/>
                <a:gd name="T25" fmla="*/ 548044259 h 3497"/>
                <a:gd name="T26" fmla="*/ 143080758 w 4097"/>
                <a:gd name="T27" fmla="*/ 528147135 h 3497"/>
                <a:gd name="T28" fmla="*/ 194249858 w 4097"/>
                <a:gd name="T29" fmla="*/ 674961968 h 3497"/>
                <a:gd name="T30" fmla="*/ 135936541 w 4097"/>
                <a:gd name="T31" fmla="*/ 385582067 h 3497"/>
                <a:gd name="T32" fmla="*/ 165865446 w 4097"/>
                <a:gd name="T33" fmla="*/ 356992065 h 3497"/>
                <a:gd name="T34" fmla="*/ 254687678 w 4097"/>
                <a:gd name="T35" fmla="*/ 455319332 h 3497"/>
                <a:gd name="T36" fmla="*/ 271293512 w 4097"/>
                <a:gd name="T37" fmla="*/ 471739216 h 3497"/>
                <a:gd name="T38" fmla="*/ 542780360 w 4097"/>
                <a:gd name="T39" fmla="*/ 471739216 h 3497"/>
                <a:gd name="T40" fmla="*/ 542780360 w 4097"/>
                <a:gd name="T41" fmla="*/ 379980165 h 3497"/>
                <a:gd name="T42" fmla="*/ 631988386 w 4097"/>
                <a:gd name="T43" fmla="*/ 286096012 h 3497"/>
                <a:gd name="T44" fmla="*/ 566337515 w 4097"/>
                <a:gd name="T45" fmla="*/ 506124911 h 3497"/>
                <a:gd name="T46" fmla="*/ 646277260 w 4097"/>
                <a:gd name="T47" fmla="*/ 668973364 h 3497"/>
                <a:gd name="T48" fmla="*/ 703239419 w 4097"/>
                <a:gd name="T49" fmla="*/ 468648678 h 3497"/>
                <a:gd name="T50" fmla="*/ 791095848 w 4097"/>
                <a:gd name="T51" fmla="*/ 669166715 h 3497"/>
                <a:gd name="T52" fmla="*/ 763483903 w 4097"/>
                <a:gd name="T53" fmla="*/ 170189195 h 3497"/>
                <a:gd name="T54" fmla="*/ 577536523 w 4097"/>
                <a:gd name="T55" fmla="*/ 289572813 h 3497"/>
                <a:gd name="T56" fmla="*/ 542780360 w 4097"/>
                <a:gd name="T57" fmla="*/ 115520115 h 3497"/>
                <a:gd name="T58" fmla="*/ 526367423 w 4097"/>
                <a:gd name="T59" fmla="*/ 98906881 h 3497"/>
                <a:gd name="T60" fmla="*/ 674082541 w 4097"/>
                <a:gd name="T61" fmla="*/ 15261096 h 3497"/>
                <a:gd name="T62" fmla="*/ 674082541 w 4097"/>
                <a:gd name="T63" fmla="*/ 153383050 h 3497"/>
                <a:gd name="T64" fmla="*/ 674082541 w 4097"/>
                <a:gd name="T65" fmla="*/ 15261096 h 349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097" h="3497">
                  <a:moveTo>
                    <a:pt x="542" y="0"/>
                  </a:moveTo>
                  <a:cubicBezTo>
                    <a:pt x="745" y="0"/>
                    <a:pt x="910" y="165"/>
                    <a:pt x="910" y="368"/>
                  </a:cubicBezTo>
                  <a:cubicBezTo>
                    <a:pt x="910" y="571"/>
                    <a:pt x="745" y="736"/>
                    <a:pt x="542" y="736"/>
                  </a:cubicBezTo>
                  <a:cubicBezTo>
                    <a:pt x="339" y="736"/>
                    <a:pt x="174" y="571"/>
                    <a:pt x="174" y="368"/>
                  </a:cubicBezTo>
                  <a:cubicBezTo>
                    <a:pt x="174" y="165"/>
                    <a:pt x="339" y="0"/>
                    <a:pt x="542" y="0"/>
                  </a:cubicBezTo>
                  <a:close/>
                  <a:moveTo>
                    <a:pt x="2192" y="722"/>
                  </a:moveTo>
                  <a:cubicBezTo>
                    <a:pt x="2192" y="1120"/>
                    <a:pt x="2192" y="1120"/>
                    <a:pt x="2192" y="1120"/>
                  </a:cubicBezTo>
                  <a:cubicBezTo>
                    <a:pt x="1931" y="1120"/>
                    <a:pt x="1931" y="1120"/>
                    <a:pt x="1931" y="1120"/>
                  </a:cubicBezTo>
                  <a:cubicBezTo>
                    <a:pt x="1931" y="722"/>
                    <a:pt x="1931" y="722"/>
                    <a:pt x="1931" y="722"/>
                  </a:cubicBezTo>
                  <a:cubicBezTo>
                    <a:pt x="1542" y="722"/>
                    <a:pt x="1542" y="722"/>
                    <a:pt x="1542" y="722"/>
                  </a:cubicBezTo>
                  <a:cubicBezTo>
                    <a:pt x="1542" y="2220"/>
                    <a:pt x="1542" y="2220"/>
                    <a:pt x="1542" y="2220"/>
                  </a:cubicBezTo>
                  <a:cubicBezTo>
                    <a:pt x="2601" y="2220"/>
                    <a:pt x="2601" y="2220"/>
                    <a:pt x="2601" y="2220"/>
                  </a:cubicBezTo>
                  <a:cubicBezTo>
                    <a:pt x="2601" y="722"/>
                    <a:pt x="2601" y="722"/>
                    <a:pt x="2601" y="722"/>
                  </a:cubicBezTo>
                  <a:cubicBezTo>
                    <a:pt x="2192" y="722"/>
                    <a:pt x="2192" y="722"/>
                    <a:pt x="2192" y="722"/>
                  </a:cubicBezTo>
                  <a:close/>
                  <a:moveTo>
                    <a:pt x="1405" y="512"/>
                  </a:moveTo>
                  <a:cubicBezTo>
                    <a:pt x="1319" y="512"/>
                    <a:pt x="1319" y="512"/>
                    <a:pt x="1319" y="512"/>
                  </a:cubicBezTo>
                  <a:cubicBezTo>
                    <a:pt x="1319" y="598"/>
                    <a:pt x="1319" y="598"/>
                    <a:pt x="1319" y="598"/>
                  </a:cubicBezTo>
                  <a:cubicBezTo>
                    <a:pt x="1319" y="1694"/>
                    <a:pt x="1319" y="1694"/>
                    <a:pt x="1319" y="1694"/>
                  </a:cubicBezTo>
                  <a:cubicBezTo>
                    <a:pt x="1107" y="1550"/>
                    <a:pt x="1107" y="1550"/>
                    <a:pt x="1107" y="1550"/>
                  </a:cubicBezTo>
                  <a:cubicBezTo>
                    <a:pt x="955" y="833"/>
                    <a:pt x="955" y="833"/>
                    <a:pt x="955" y="833"/>
                  </a:cubicBezTo>
                  <a:cubicBezTo>
                    <a:pt x="67" y="825"/>
                    <a:pt x="67" y="825"/>
                    <a:pt x="67" y="825"/>
                  </a:cubicBezTo>
                  <a:cubicBezTo>
                    <a:pt x="0" y="1915"/>
                    <a:pt x="0" y="1915"/>
                    <a:pt x="0" y="1915"/>
                  </a:cubicBezTo>
                  <a:cubicBezTo>
                    <a:pt x="89" y="2707"/>
                    <a:pt x="89" y="2707"/>
                    <a:pt x="89" y="2707"/>
                  </a:cubicBezTo>
                  <a:cubicBezTo>
                    <a:pt x="99" y="3496"/>
                    <a:pt x="99" y="3496"/>
                    <a:pt x="99" y="3496"/>
                  </a:cubicBezTo>
                  <a:cubicBezTo>
                    <a:pt x="314" y="3494"/>
                    <a:pt x="314" y="3494"/>
                    <a:pt x="314" y="3494"/>
                  </a:cubicBezTo>
                  <a:cubicBezTo>
                    <a:pt x="470" y="2837"/>
                    <a:pt x="470" y="2837"/>
                    <a:pt x="470" y="2837"/>
                  </a:cubicBezTo>
                  <a:cubicBezTo>
                    <a:pt x="455" y="2345"/>
                    <a:pt x="455" y="2345"/>
                    <a:pt x="455" y="2345"/>
                  </a:cubicBezTo>
                  <a:cubicBezTo>
                    <a:pt x="741" y="2734"/>
                    <a:pt x="741" y="2734"/>
                    <a:pt x="741" y="2734"/>
                  </a:cubicBezTo>
                  <a:cubicBezTo>
                    <a:pt x="782" y="3497"/>
                    <a:pt x="782" y="3497"/>
                    <a:pt x="782" y="3497"/>
                  </a:cubicBezTo>
                  <a:cubicBezTo>
                    <a:pt x="1006" y="3494"/>
                    <a:pt x="1006" y="3494"/>
                    <a:pt x="1006" y="3494"/>
                  </a:cubicBezTo>
                  <a:cubicBezTo>
                    <a:pt x="1116" y="2612"/>
                    <a:pt x="1116" y="2612"/>
                    <a:pt x="1116" y="2612"/>
                  </a:cubicBezTo>
                  <a:cubicBezTo>
                    <a:pt x="704" y="1996"/>
                    <a:pt x="704" y="1996"/>
                    <a:pt x="704" y="1996"/>
                  </a:cubicBezTo>
                  <a:cubicBezTo>
                    <a:pt x="767" y="1441"/>
                    <a:pt x="767" y="1441"/>
                    <a:pt x="767" y="1441"/>
                  </a:cubicBezTo>
                  <a:cubicBezTo>
                    <a:pt x="859" y="1848"/>
                    <a:pt x="859" y="1848"/>
                    <a:pt x="859" y="1848"/>
                  </a:cubicBezTo>
                  <a:cubicBezTo>
                    <a:pt x="1319" y="1954"/>
                    <a:pt x="1319" y="1954"/>
                    <a:pt x="1319" y="1954"/>
                  </a:cubicBezTo>
                  <a:cubicBezTo>
                    <a:pt x="1319" y="2357"/>
                    <a:pt x="1319" y="2357"/>
                    <a:pt x="1319" y="2357"/>
                  </a:cubicBezTo>
                  <a:cubicBezTo>
                    <a:pt x="1319" y="2442"/>
                    <a:pt x="1319" y="2442"/>
                    <a:pt x="1319" y="2442"/>
                  </a:cubicBezTo>
                  <a:cubicBezTo>
                    <a:pt x="1405" y="2442"/>
                    <a:pt x="1405" y="2442"/>
                    <a:pt x="1405" y="2442"/>
                  </a:cubicBezTo>
                  <a:cubicBezTo>
                    <a:pt x="2726" y="2442"/>
                    <a:pt x="2726" y="2442"/>
                    <a:pt x="2726" y="2442"/>
                  </a:cubicBezTo>
                  <a:cubicBezTo>
                    <a:pt x="2811" y="2442"/>
                    <a:pt x="2811" y="2442"/>
                    <a:pt x="2811" y="2442"/>
                  </a:cubicBezTo>
                  <a:cubicBezTo>
                    <a:pt x="2811" y="2357"/>
                    <a:pt x="2811" y="2357"/>
                    <a:pt x="2811" y="2357"/>
                  </a:cubicBezTo>
                  <a:cubicBezTo>
                    <a:pt x="2811" y="1967"/>
                    <a:pt x="2811" y="1967"/>
                    <a:pt x="2811" y="1967"/>
                  </a:cubicBezTo>
                  <a:cubicBezTo>
                    <a:pt x="3165" y="1735"/>
                    <a:pt x="3165" y="1735"/>
                    <a:pt x="3165" y="1735"/>
                  </a:cubicBezTo>
                  <a:cubicBezTo>
                    <a:pt x="3273" y="1481"/>
                    <a:pt x="3273" y="1481"/>
                    <a:pt x="3273" y="1481"/>
                  </a:cubicBezTo>
                  <a:cubicBezTo>
                    <a:pt x="3392" y="2054"/>
                    <a:pt x="3392" y="2054"/>
                    <a:pt x="3392" y="2054"/>
                  </a:cubicBezTo>
                  <a:cubicBezTo>
                    <a:pt x="2933" y="2620"/>
                    <a:pt x="2933" y="2620"/>
                    <a:pt x="2933" y="2620"/>
                  </a:cubicBezTo>
                  <a:cubicBezTo>
                    <a:pt x="3130" y="3459"/>
                    <a:pt x="3130" y="3459"/>
                    <a:pt x="3130" y="3459"/>
                  </a:cubicBezTo>
                  <a:cubicBezTo>
                    <a:pt x="3347" y="3463"/>
                    <a:pt x="3347" y="3463"/>
                    <a:pt x="3347" y="3463"/>
                  </a:cubicBezTo>
                  <a:cubicBezTo>
                    <a:pt x="3298" y="2738"/>
                    <a:pt x="3298" y="2738"/>
                    <a:pt x="3298" y="2738"/>
                  </a:cubicBezTo>
                  <a:cubicBezTo>
                    <a:pt x="3642" y="2426"/>
                    <a:pt x="3642" y="2426"/>
                    <a:pt x="3642" y="2426"/>
                  </a:cubicBezTo>
                  <a:cubicBezTo>
                    <a:pt x="3816" y="3461"/>
                    <a:pt x="3816" y="3461"/>
                    <a:pt x="3816" y="3461"/>
                  </a:cubicBezTo>
                  <a:cubicBezTo>
                    <a:pt x="4097" y="3464"/>
                    <a:pt x="4097" y="3464"/>
                    <a:pt x="4097" y="3464"/>
                  </a:cubicBezTo>
                  <a:cubicBezTo>
                    <a:pt x="4048" y="2263"/>
                    <a:pt x="4048" y="2263"/>
                    <a:pt x="4048" y="2263"/>
                  </a:cubicBezTo>
                  <a:cubicBezTo>
                    <a:pt x="3954" y="881"/>
                    <a:pt x="3954" y="881"/>
                    <a:pt x="3954" y="881"/>
                  </a:cubicBezTo>
                  <a:cubicBezTo>
                    <a:pt x="3090" y="888"/>
                    <a:pt x="3090" y="888"/>
                    <a:pt x="3090" y="888"/>
                  </a:cubicBezTo>
                  <a:cubicBezTo>
                    <a:pt x="2991" y="1499"/>
                    <a:pt x="2991" y="1499"/>
                    <a:pt x="2991" y="1499"/>
                  </a:cubicBezTo>
                  <a:cubicBezTo>
                    <a:pt x="2811" y="1700"/>
                    <a:pt x="2811" y="1700"/>
                    <a:pt x="2811" y="1700"/>
                  </a:cubicBezTo>
                  <a:cubicBezTo>
                    <a:pt x="2811" y="598"/>
                    <a:pt x="2811" y="598"/>
                    <a:pt x="2811" y="598"/>
                  </a:cubicBezTo>
                  <a:cubicBezTo>
                    <a:pt x="2811" y="512"/>
                    <a:pt x="2811" y="512"/>
                    <a:pt x="2811" y="512"/>
                  </a:cubicBezTo>
                  <a:cubicBezTo>
                    <a:pt x="2726" y="512"/>
                    <a:pt x="2726" y="512"/>
                    <a:pt x="2726" y="512"/>
                  </a:cubicBezTo>
                  <a:cubicBezTo>
                    <a:pt x="1405" y="512"/>
                    <a:pt x="1405" y="512"/>
                    <a:pt x="1405" y="512"/>
                  </a:cubicBezTo>
                  <a:close/>
                  <a:moveTo>
                    <a:pt x="3491" y="79"/>
                  </a:moveTo>
                  <a:cubicBezTo>
                    <a:pt x="3689" y="79"/>
                    <a:pt x="3849" y="239"/>
                    <a:pt x="3849" y="437"/>
                  </a:cubicBezTo>
                  <a:cubicBezTo>
                    <a:pt x="3849" y="634"/>
                    <a:pt x="3689" y="794"/>
                    <a:pt x="3491" y="794"/>
                  </a:cubicBezTo>
                  <a:cubicBezTo>
                    <a:pt x="3294" y="794"/>
                    <a:pt x="3134" y="634"/>
                    <a:pt x="3134" y="437"/>
                  </a:cubicBezTo>
                  <a:cubicBezTo>
                    <a:pt x="3134" y="239"/>
                    <a:pt x="3294" y="79"/>
                    <a:pt x="3491" y="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13"/>
            </a:p>
          </p:txBody>
        </p:sp>
      </p:grpSp>
      <p:sp>
        <p:nvSpPr>
          <p:cNvPr id="9" name="文本框 4"/>
          <p:cNvSpPr txBox="1"/>
          <p:nvPr/>
        </p:nvSpPr>
        <p:spPr>
          <a:xfrm>
            <a:off x="0" y="337893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1" lang="tr-TR" altLang="zh-CN" sz="3600" b="1" dirty="0" smtClean="0">
                <a:solidFill>
                  <a:srgbClr val="323232"/>
                </a:solidFill>
                <a:latin typeface="+mj-lt"/>
                <a:cs typeface="Microsoft YaHei"/>
              </a:rPr>
              <a:t>KEYNOTE</a:t>
            </a:r>
            <a:endParaRPr kumimoji="1" lang="zh-CN" altLang="en-US" sz="3600" b="1" dirty="0">
              <a:solidFill>
                <a:srgbClr val="323232"/>
              </a:solidFill>
              <a:latin typeface="+mj-lt"/>
              <a:cs typeface="Microsoft YaHei"/>
            </a:endParaRPr>
          </a:p>
        </p:txBody>
      </p:sp>
    </p:spTree>
    <p:extLst>
      <p:ext uri="{BB962C8B-B14F-4D97-AF65-F5344CB8AC3E}">
        <p14:creationId xmlns:p14="http://schemas.microsoft.com/office/powerpoint/2010/main" val="15037248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Tm="0">
        <p15:prstTrans prst="origami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2968921" y="0"/>
            <a:ext cx="3522438" cy="838578"/>
            <a:chOff x="3637930" y="0"/>
            <a:chExt cx="1870372" cy="791722"/>
          </a:xfrm>
        </p:grpSpPr>
        <p:sp>
          <p:nvSpPr>
            <p:cNvPr id="45" name="Freeform 5"/>
            <p:cNvSpPr>
              <a:spLocks/>
            </p:cNvSpPr>
            <p:nvPr/>
          </p:nvSpPr>
          <p:spPr bwMode="auto">
            <a:xfrm>
              <a:off x="3637930" y="0"/>
              <a:ext cx="1870372" cy="791722"/>
            </a:xfrm>
            <a:custGeom>
              <a:avLst/>
              <a:gdLst/>
              <a:ahLst/>
              <a:cxnLst/>
              <a:rect l="l" t="t" r="r" b="b"/>
              <a:pathLst>
                <a:path w="1212931" h="513429">
                  <a:moveTo>
                    <a:pt x="0" y="0"/>
                  </a:moveTo>
                  <a:lnTo>
                    <a:pt x="1212931" y="0"/>
                  </a:lnTo>
                  <a:cubicBezTo>
                    <a:pt x="1210875" y="8189"/>
                    <a:pt x="1207259" y="15721"/>
                    <a:pt x="1202896" y="22772"/>
                  </a:cubicBezTo>
                  <a:lnTo>
                    <a:pt x="956422" y="454561"/>
                  </a:lnTo>
                  <a:cubicBezTo>
                    <a:pt x="946115" y="471761"/>
                    <a:pt x="931774" y="486697"/>
                    <a:pt x="913401" y="497559"/>
                  </a:cubicBezTo>
                  <a:cubicBezTo>
                    <a:pt x="894131" y="508874"/>
                    <a:pt x="873069" y="513853"/>
                    <a:pt x="852006" y="513401"/>
                  </a:cubicBezTo>
                  <a:lnTo>
                    <a:pt x="358161" y="513401"/>
                  </a:lnTo>
                  <a:cubicBezTo>
                    <a:pt x="338443" y="513401"/>
                    <a:pt x="317829" y="508422"/>
                    <a:pt x="299456" y="497559"/>
                  </a:cubicBezTo>
                  <a:cubicBezTo>
                    <a:pt x="281082" y="486697"/>
                    <a:pt x="266294" y="471761"/>
                    <a:pt x="256435" y="454109"/>
                  </a:cubicBezTo>
                  <a:lnTo>
                    <a:pt x="8616" y="20509"/>
                  </a:lnTo>
                  <a:close/>
                </a:path>
              </a:pathLst>
            </a:custGeom>
            <a:solidFill>
              <a:srgbClr val="00A39A"/>
            </a:solidFill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latin typeface="+mj-lt"/>
              </a:endParaRPr>
            </a:p>
          </p:txBody>
        </p:sp>
        <p:sp>
          <p:nvSpPr>
            <p:cNvPr id="46" name="TextBox 19"/>
            <p:cNvSpPr txBox="1"/>
            <p:nvPr/>
          </p:nvSpPr>
          <p:spPr>
            <a:xfrm>
              <a:off x="4021471" y="189612"/>
              <a:ext cx="1103293" cy="5521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tr-TR" altLang="zh-CN" sz="3200" b="1" dirty="0" smtClean="0">
                  <a:solidFill>
                    <a:schemeClr val="bg1"/>
                  </a:solidFill>
                  <a:latin typeface="+mj-lt"/>
                  <a:ea typeface="微软雅黑" pitchFamily="34" charset="-122"/>
                </a:rPr>
                <a:t>CONTENTS</a:t>
              </a:r>
              <a:endParaRPr lang="zh-CN" altLang="en-US" sz="3200" b="1" dirty="0">
                <a:solidFill>
                  <a:schemeClr val="bg1"/>
                </a:solidFill>
                <a:latin typeface="+mj-lt"/>
                <a:ea typeface="微软雅黑" pitchFamily="34" charset="-122"/>
              </a:endParaRP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1036795" y="3258115"/>
            <a:ext cx="1237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1" lang="en-US" altLang="zh-CN" sz="1600" dirty="0">
                <a:solidFill>
                  <a:schemeClr val="accent3">
                    <a:lumMod val="75000"/>
                  </a:schemeClr>
                </a:solidFill>
                <a:latin typeface="+mj-lt"/>
                <a:cs typeface="Arial Black"/>
              </a:rPr>
              <a:t>PART</a:t>
            </a:r>
            <a:r>
              <a:rPr kumimoji="1" lang="zh-CN" altLang="en-US" sz="1600" dirty="0">
                <a:solidFill>
                  <a:schemeClr val="accent3">
                    <a:lumMod val="75000"/>
                  </a:schemeClr>
                </a:solidFill>
                <a:latin typeface="+mj-lt"/>
                <a:cs typeface="Arial Black"/>
              </a:rPr>
              <a:t> </a:t>
            </a:r>
            <a:r>
              <a:rPr kumimoji="1" lang="en-US" altLang="zh-CN" sz="1600" dirty="0">
                <a:solidFill>
                  <a:schemeClr val="accent3">
                    <a:lumMod val="75000"/>
                  </a:schemeClr>
                </a:solidFill>
                <a:latin typeface="+mj-lt"/>
                <a:cs typeface="Arial Black"/>
              </a:rPr>
              <a:t>ONE</a:t>
            </a:r>
            <a:endParaRPr kumimoji="1" lang="zh-CN" altLang="en-US" sz="1600" dirty="0">
              <a:solidFill>
                <a:schemeClr val="accent3">
                  <a:lumMod val="75000"/>
                </a:schemeClr>
              </a:solidFill>
              <a:latin typeface="+mj-lt"/>
              <a:cs typeface="Arial Black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006940" y="3543570"/>
            <a:ext cx="129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kumimoji="1" lang="tr-TR" altLang="zh-CN" sz="1800" b="1" dirty="0" err="1">
                <a:solidFill>
                  <a:schemeClr val="accent3">
                    <a:lumMod val="75000"/>
                  </a:schemeClr>
                </a:solidFill>
                <a:latin typeface="+mj-lt"/>
                <a:ea typeface="微软雅黑" panose="020B0503020204020204" pitchFamily="34" charset="-122"/>
                <a:cs typeface="Microsoft YaHei"/>
              </a:rPr>
              <a:t>Powerpoint</a:t>
            </a:r>
            <a:endParaRPr kumimoji="1" lang="zh-CN" altLang="en-US" sz="1800" b="1" dirty="0">
              <a:solidFill>
                <a:schemeClr val="accent3">
                  <a:lumMod val="75000"/>
                </a:schemeClr>
              </a:solidFill>
              <a:latin typeface="+mj-lt"/>
              <a:ea typeface="微软雅黑" panose="020B0503020204020204" pitchFamily="34" charset="-122"/>
              <a:cs typeface="Microsoft YaHei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2557912" y="3258115"/>
            <a:ext cx="1237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1" lang="en-US" altLang="zh-CN" sz="1600" dirty="0">
                <a:solidFill>
                  <a:schemeClr val="accent3">
                    <a:lumMod val="75000"/>
                  </a:schemeClr>
                </a:solidFill>
                <a:latin typeface="+mj-lt"/>
                <a:cs typeface="Arial Black"/>
              </a:rPr>
              <a:t>PART</a:t>
            </a:r>
            <a:r>
              <a:rPr kumimoji="1" lang="zh-CN" altLang="en-US" sz="1600" dirty="0">
                <a:solidFill>
                  <a:schemeClr val="accent3">
                    <a:lumMod val="75000"/>
                  </a:schemeClr>
                </a:solidFill>
                <a:latin typeface="+mj-lt"/>
                <a:cs typeface="Arial Black"/>
              </a:rPr>
              <a:t> </a:t>
            </a:r>
            <a:r>
              <a:rPr kumimoji="1" lang="en-US" altLang="zh-CN" sz="1600" dirty="0">
                <a:solidFill>
                  <a:schemeClr val="accent3">
                    <a:lumMod val="75000"/>
                  </a:schemeClr>
                </a:solidFill>
                <a:latin typeface="+mj-lt"/>
                <a:cs typeface="Arial Black"/>
              </a:rPr>
              <a:t>TWO</a:t>
            </a:r>
            <a:endParaRPr kumimoji="1" lang="zh-CN" altLang="en-US" sz="1600" dirty="0">
              <a:solidFill>
                <a:schemeClr val="accent3">
                  <a:lumMod val="75000"/>
                </a:schemeClr>
              </a:solidFill>
              <a:latin typeface="+mj-lt"/>
              <a:cs typeface="Arial Black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2862056" y="3543570"/>
            <a:ext cx="629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lvl="0" algn="ctr">
              <a:defRPr kumimoji="1" sz="3600" b="1">
                <a:solidFill>
                  <a:srgbClr val="323232"/>
                </a:solidFill>
                <a:latin typeface="Microsoft YaHei"/>
                <a:cs typeface="Microsoft YaHei"/>
              </a:defRPr>
            </a:lvl1pPr>
          </a:lstStyle>
          <a:p>
            <a:r>
              <a:rPr lang="tr-TR" altLang="zh-CN" sz="1800" dirty="0">
                <a:solidFill>
                  <a:schemeClr val="accent3">
                    <a:lumMod val="75000"/>
                  </a:schemeClr>
                </a:solidFill>
                <a:latin typeface="+mj-lt"/>
                <a:ea typeface="微软雅黑" panose="020B0503020204020204" pitchFamily="34" charset="-122"/>
              </a:rPr>
              <a:t>Web</a:t>
            </a:r>
            <a:endParaRPr lang="zh-CN" altLang="en-US" sz="1800" dirty="0">
              <a:solidFill>
                <a:schemeClr val="accent3">
                  <a:lumMod val="7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5536487" y="3258115"/>
            <a:ext cx="13961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1" lang="en-US" altLang="zh-CN" sz="1600" dirty="0">
                <a:solidFill>
                  <a:schemeClr val="accent3">
                    <a:lumMod val="75000"/>
                  </a:schemeClr>
                </a:solidFill>
                <a:latin typeface="+mj-lt"/>
                <a:cs typeface="Arial Black"/>
              </a:rPr>
              <a:t>PART</a:t>
            </a:r>
            <a:r>
              <a:rPr kumimoji="1" lang="zh-CN" altLang="en-US" sz="1600" dirty="0">
                <a:solidFill>
                  <a:schemeClr val="accent3">
                    <a:lumMod val="75000"/>
                  </a:schemeClr>
                </a:solidFill>
                <a:latin typeface="+mj-lt"/>
                <a:cs typeface="Arial Black"/>
              </a:rPr>
              <a:t> </a:t>
            </a:r>
            <a:r>
              <a:rPr kumimoji="1" lang="en-US" altLang="zh-CN" sz="1600" dirty="0">
                <a:solidFill>
                  <a:schemeClr val="accent3">
                    <a:lumMod val="75000"/>
                  </a:schemeClr>
                </a:solidFill>
                <a:latin typeface="+mj-lt"/>
                <a:cs typeface="Arial Black"/>
              </a:rPr>
              <a:t>FOUR</a:t>
            </a:r>
            <a:endParaRPr kumimoji="1" lang="zh-CN" altLang="en-US" sz="1600" dirty="0">
              <a:solidFill>
                <a:schemeClr val="accent3">
                  <a:lumMod val="75000"/>
                </a:schemeClr>
              </a:solidFill>
              <a:latin typeface="+mj-lt"/>
              <a:cs typeface="Arial Black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716134" y="3543570"/>
            <a:ext cx="1036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kumimoji="1" lang="tr-TR" altLang="zh-CN" sz="1800" b="1" dirty="0">
                <a:solidFill>
                  <a:schemeClr val="accent3">
                    <a:lumMod val="75000"/>
                  </a:schemeClr>
                </a:solidFill>
                <a:latin typeface="+mj-lt"/>
                <a:ea typeface="微软雅黑" panose="020B0503020204020204" pitchFamily="34" charset="-122"/>
                <a:cs typeface="Microsoft YaHei"/>
              </a:rPr>
              <a:t> </a:t>
            </a:r>
            <a:r>
              <a:rPr kumimoji="1" lang="tr-TR" altLang="zh-CN" sz="1800" b="1" dirty="0" err="1">
                <a:solidFill>
                  <a:schemeClr val="accent3">
                    <a:lumMod val="75000"/>
                  </a:schemeClr>
                </a:solidFill>
                <a:latin typeface="+mj-lt"/>
                <a:ea typeface="微软雅黑" panose="020B0503020204020204" pitchFamily="34" charset="-122"/>
                <a:cs typeface="Microsoft YaHei"/>
              </a:rPr>
              <a:t>Keynote</a:t>
            </a:r>
            <a:endParaRPr kumimoji="1" lang="zh-CN" altLang="en-US" sz="1800" b="1" dirty="0">
              <a:solidFill>
                <a:schemeClr val="accent3">
                  <a:lumMod val="75000"/>
                </a:schemeClr>
              </a:solidFill>
              <a:latin typeface="+mj-lt"/>
              <a:ea typeface="微软雅黑" panose="020B0503020204020204" pitchFamily="34" charset="-122"/>
              <a:cs typeface="Microsoft YaHei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3998140" y="3258115"/>
            <a:ext cx="14381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1" lang="en-US" altLang="zh-CN" sz="1600" dirty="0">
                <a:solidFill>
                  <a:schemeClr val="accent3">
                    <a:lumMod val="75000"/>
                  </a:schemeClr>
                </a:solidFill>
                <a:latin typeface="+mj-lt"/>
                <a:cs typeface="Arial Black"/>
              </a:rPr>
              <a:t>PART</a:t>
            </a:r>
            <a:r>
              <a:rPr kumimoji="1" lang="zh-CN" altLang="en-US" sz="1600" dirty="0">
                <a:solidFill>
                  <a:schemeClr val="accent3">
                    <a:lumMod val="75000"/>
                  </a:schemeClr>
                </a:solidFill>
                <a:latin typeface="+mj-lt"/>
                <a:cs typeface="Arial Black"/>
              </a:rPr>
              <a:t> </a:t>
            </a:r>
            <a:r>
              <a:rPr kumimoji="1" lang="en-US" altLang="zh-CN" sz="1600" dirty="0">
                <a:solidFill>
                  <a:schemeClr val="accent3">
                    <a:lumMod val="75000"/>
                  </a:schemeClr>
                </a:solidFill>
                <a:latin typeface="+mj-lt"/>
                <a:cs typeface="Arial Black"/>
              </a:rPr>
              <a:t>THREE</a:t>
            </a:r>
            <a:endParaRPr kumimoji="1" lang="zh-CN" altLang="en-US" sz="1600" dirty="0">
              <a:solidFill>
                <a:schemeClr val="accent3">
                  <a:lumMod val="75000"/>
                </a:schemeClr>
              </a:solidFill>
              <a:latin typeface="+mj-lt"/>
              <a:cs typeface="Arial Black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4285825" y="3543570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kumimoji="1" lang="tr-TR" altLang="zh-CN" sz="1800" b="1" dirty="0">
                <a:solidFill>
                  <a:schemeClr val="accent3">
                    <a:lumMod val="75000"/>
                  </a:schemeClr>
                </a:solidFill>
                <a:latin typeface="+mj-lt"/>
                <a:ea typeface="微软雅黑" panose="020B0503020204020204" pitchFamily="34" charset="-122"/>
                <a:cs typeface="Microsoft YaHei"/>
              </a:rPr>
              <a:t>Design</a:t>
            </a:r>
            <a:endParaRPr kumimoji="1" lang="zh-CN" altLang="en-US" sz="1800" b="1" dirty="0">
              <a:solidFill>
                <a:schemeClr val="accent3">
                  <a:lumMod val="75000"/>
                </a:schemeClr>
              </a:solidFill>
              <a:latin typeface="+mj-lt"/>
              <a:ea typeface="微软雅黑" panose="020B0503020204020204" pitchFamily="34" charset="-122"/>
              <a:cs typeface="Microsoft YaHei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7019374" y="3258115"/>
            <a:ext cx="13961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1" lang="en-US" altLang="zh-CN" sz="1600" dirty="0">
                <a:solidFill>
                  <a:schemeClr val="accent3">
                    <a:lumMod val="75000"/>
                  </a:schemeClr>
                </a:solidFill>
                <a:latin typeface="+mj-lt"/>
                <a:cs typeface="Arial Black"/>
              </a:rPr>
              <a:t>PART</a:t>
            </a:r>
            <a:r>
              <a:rPr kumimoji="1" lang="zh-CN" altLang="en-US" sz="1600" dirty="0">
                <a:solidFill>
                  <a:schemeClr val="accent3">
                    <a:lumMod val="75000"/>
                  </a:schemeClr>
                </a:solidFill>
                <a:latin typeface="+mj-lt"/>
                <a:cs typeface="Arial Black"/>
              </a:rPr>
              <a:t> </a:t>
            </a:r>
            <a:r>
              <a:rPr kumimoji="1" lang="en-US" altLang="zh-CN" sz="1600" dirty="0">
                <a:solidFill>
                  <a:schemeClr val="accent3">
                    <a:lumMod val="75000"/>
                  </a:schemeClr>
                </a:solidFill>
                <a:latin typeface="+mj-lt"/>
                <a:cs typeface="Arial Black"/>
              </a:rPr>
              <a:t>FIVE</a:t>
            </a:r>
            <a:endParaRPr kumimoji="1" lang="zh-CN" altLang="en-US" sz="1600" dirty="0">
              <a:solidFill>
                <a:schemeClr val="accent3">
                  <a:lumMod val="75000"/>
                </a:schemeClr>
              </a:solidFill>
              <a:latin typeface="+mj-lt"/>
              <a:cs typeface="Arial Black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6967104" y="3543570"/>
            <a:ext cx="1500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kumimoji="1" lang="tr-TR" altLang="zh-CN" sz="1800" b="1" dirty="0">
                <a:solidFill>
                  <a:schemeClr val="accent3">
                    <a:lumMod val="75000"/>
                  </a:schemeClr>
                </a:solidFill>
                <a:latin typeface="+mj-lt"/>
                <a:ea typeface="微软雅黑" panose="020B0503020204020204" pitchFamily="34" charset="-122"/>
                <a:cs typeface="Microsoft YaHei"/>
              </a:rPr>
              <a:t>Development</a:t>
            </a:r>
            <a:endParaRPr kumimoji="1" lang="zh-CN" altLang="en-US" sz="1800" b="1" dirty="0">
              <a:solidFill>
                <a:schemeClr val="accent3">
                  <a:lumMod val="75000"/>
                </a:schemeClr>
              </a:solidFill>
              <a:latin typeface="+mj-lt"/>
              <a:ea typeface="微软雅黑" panose="020B0503020204020204" pitchFamily="34" charset="-122"/>
              <a:cs typeface="Microsoft YaHei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7165941" y="1973770"/>
            <a:ext cx="1159097" cy="1045058"/>
            <a:chOff x="4965142" y="1355066"/>
            <a:chExt cx="2244910" cy="2024042"/>
          </a:xfrm>
        </p:grpSpPr>
        <p:grpSp>
          <p:nvGrpSpPr>
            <p:cNvPr id="58" name="组合 57"/>
            <p:cNvGrpSpPr/>
            <p:nvPr/>
          </p:nvGrpSpPr>
          <p:grpSpPr>
            <a:xfrm>
              <a:off x="4965142" y="1355066"/>
              <a:ext cx="2244910" cy="2024042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60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latin typeface="+mj-lt"/>
                  <a:ea typeface="微软雅黑" pitchFamily="34" charset="-122"/>
                </a:endParaRPr>
              </a:p>
            </p:txBody>
          </p:sp>
          <p:sp>
            <p:nvSpPr>
              <p:cNvPr id="61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solidFill>
                <a:srgbClr val="00A39A"/>
              </a:soli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  <p:sp>
          <p:nvSpPr>
            <p:cNvPr id="59" name="Freeform 228"/>
            <p:cNvSpPr>
              <a:spLocks noEditPoints="1"/>
            </p:cNvSpPr>
            <p:nvPr/>
          </p:nvSpPr>
          <p:spPr bwMode="auto">
            <a:xfrm>
              <a:off x="5695385" y="1690203"/>
              <a:ext cx="895422" cy="1186622"/>
            </a:xfrm>
            <a:custGeom>
              <a:avLst/>
              <a:gdLst>
                <a:gd name="T0" fmla="*/ 38 w 52"/>
                <a:gd name="T1" fmla="*/ 53 h 69"/>
                <a:gd name="T2" fmla="*/ 32 w 52"/>
                <a:gd name="T3" fmla="*/ 51 h 69"/>
                <a:gd name="T4" fmla="*/ 32 w 52"/>
                <a:gd name="T5" fmla="*/ 51 h 69"/>
                <a:gd name="T6" fmla="*/ 27 w 52"/>
                <a:gd name="T7" fmla="*/ 49 h 69"/>
                <a:gd name="T8" fmla="*/ 15 w 52"/>
                <a:gd name="T9" fmla="*/ 29 h 69"/>
                <a:gd name="T10" fmla="*/ 16 w 52"/>
                <a:gd name="T11" fmla="*/ 23 h 69"/>
                <a:gd name="T12" fmla="*/ 16 w 52"/>
                <a:gd name="T13" fmla="*/ 23 h 69"/>
                <a:gd name="T14" fmla="*/ 18 w 52"/>
                <a:gd name="T15" fmla="*/ 17 h 69"/>
                <a:gd name="T16" fmla="*/ 11 w 52"/>
                <a:gd name="T17" fmla="*/ 6 h 69"/>
                <a:gd name="T18" fmla="*/ 7 w 52"/>
                <a:gd name="T19" fmla="*/ 6 h 69"/>
                <a:gd name="T20" fmla="*/ 1 w 52"/>
                <a:gd name="T21" fmla="*/ 14 h 69"/>
                <a:gd name="T22" fmla="*/ 0 w 52"/>
                <a:gd name="T23" fmla="*/ 21 h 69"/>
                <a:gd name="T24" fmla="*/ 11 w 52"/>
                <a:gd name="T25" fmla="*/ 45 h 69"/>
                <a:gd name="T26" fmla="*/ 26 w 52"/>
                <a:gd name="T27" fmla="*/ 66 h 69"/>
                <a:gd name="T28" fmla="*/ 32 w 52"/>
                <a:gd name="T29" fmla="*/ 68 h 69"/>
                <a:gd name="T30" fmla="*/ 42 w 52"/>
                <a:gd name="T31" fmla="*/ 68 h 69"/>
                <a:gd name="T32" fmla="*/ 44 w 52"/>
                <a:gd name="T33" fmla="*/ 64 h 69"/>
                <a:gd name="T34" fmla="*/ 38 w 52"/>
                <a:gd name="T35" fmla="*/ 53 h 69"/>
                <a:gd name="T36" fmla="*/ 52 w 52"/>
                <a:gd name="T37" fmla="*/ 62 h 69"/>
                <a:gd name="T38" fmla="*/ 44 w 52"/>
                <a:gd name="T39" fmla="*/ 49 h 69"/>
                <a:gd name="T40" fmla="*/ 42 w 52"/>
                <a:gd name="T41" fmla="*/ 48 h 69"/>
                <a:gd name="T42" fmla="*/ 40 w 52"/>
                <a:gd name="T43" fmla="*/ 48 h 69"/>
                <a:gd name="T44" fmla="*/ 39 w 52"/>
                <a:gd name="T45" fmla="*/ 51 h 69"/>
                <a:gd name="T46" fmla="*/ 47 w 52"/>
                <a:gd name="T47" fmla="*/ 64 h 69"/>
                <a:gd name="T48" fmla="*/ 50 w 52"/>
                <a:gd name="T49" fmla="*/ 65 h 69"/>
                <a:gd name="T50" fmla="*/ 51 w 52"/>
                <a:gd name="T51" fmla="*/ 64 h 69"/>
                <a:gd name="T52" fmla="*/ 52 w 52"/>
                <a:gd name="T53" fmla="*/ 62 h 69"/>
                <a:gd name="T54" fmla="*/ 20 w 52"/>
                <a:gd name="T55" fmla="*/ 17 h 69"/>
                <a:gd name="T56" fmla="*/ 23 w 52"/>
                <a:gd name="T57" fmla="*/ 18 h 69"/>
                <a:gd name="T58" fmla="*/ 24 w 52"/>
                <a:gd name="T59" fmla="*/ 17 h 69"/>
                <a:gd name="T60" fmla="*/ 25 w 52"/>
                <a:gd name="T61" fmla="*/ 14 h 69"/>
                <a:gd name="T62" fmla="*/ 17 w 52"/>
                <a:gd name="T63" fmla="*/ 1 h 69"/>
                <a:gd name="T64" fmla="*/ 15 w 52"/>
                <a:gd name="T65" fmla="*/ 0 h 69"/>
                <a:gd name="T66" fmla="*/ 13 w 52"/>
                <a:gd name="T67" fmla="*/ 1 h 69"/>
                <a:gd name="T68" fmla="*/ 13 w 52"/>
                <a:gd name="T69" fmla="*/ 4 h 69"/>
                <a:gd name="T70" fmla="*/ 20 w 52"/>
                <a:gd name="T71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2" h="69">
                  <a:moveTo>
                    <a:pt x="38" y="53"/>
                  </a:moveTo>
                  <a:cubicBezTo>
                    <a:pt x="37" y="51"/>
                    <a:pt x="34" y="50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0" y="52"/>
                    <a:pt x="28" y="51"/>
                    <a:pt x="27" y="4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7"/>
                    <a:pt x="14" y="24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8" y="22"/>
                    <a:pt x="19" y="19"/>
                    <a:pt x="18" y="1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4"/>
                    <a:pt x="8" y="4"/>
                    <a:pt x="7" y="6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6"/>
                    <a:pt x="0" y="19"/>
                    <a:pt x="0" y="21"/>
                  </a:cubicBezTo>
                  <a:cubicBezTo>
                    <a:pt x="0" y="21"/>
                    <a:pt x="1" y="28"/>
                    <a:pt x="11" y="45"/>
                  </a:cubicBezTo>
                  <a:cubicBezTo>
                    <a:pt x="20" y="61"/>
                    <a:pt x="26" y="66"/>
                    <a:pt x="26" y="66"/>
                  </a:cubicBezTo>
                  <a:cubicBezTo>
                    <a:pt x="27" y="68"/>
                    <a:pt x="30" y="69"/>
                    <a:pt x="32" y="68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4" y="68"/>
                    <a:pt x="45" y="66"/>
                    <a:pt x="44" y="64"/>
                  </a:cubicBezTo>
                  <a:lnTo>
                    <a:pt x="38" y="53"/>
                  </a:lnTo>
                  <a:close/>
                  <a:moveTo>
                    <a:pt x="52" y="62"/>
                  </a:moveTo>
                  <a:cubicBezTo>
                    <a:pt x="44" y="49"/>
                    <a:pt x="44" y="49"/>
                    <a:pt x="44" y="49"/>
                  </a:cubicBezTo>
                  <a:cubicBezTo>
                    <a:pt x="44" y="48"/>
                    <a:pt x="43" y="47"/>
                    <a:pt x="42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9" y="49"/>
                    <a:pt x="39" y="50"/>
                    <a:pt x="39" y="51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8" y="65"/>
                    <a:pt x="49" y="65"/>
                    <a:pt x="50" y="65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2" y="64"/>
                    <a:pt x="52" y="62"/>
                    <a:pt x="52" y="62"/>
                  </a:cubicBezTo>
                  <a:close/>
                  <a:moveTo>
                    <a:pt x="20" y="17"/>
                  </a:moveTo>
                  <a:cubicBezTo>
                    <a:pt x="21" y="18"/>
                    <a:pt x="22" y="18"/>
                    <a:pt x="23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6"/>
                    <a:pt x="25" y="15"/>
                    <a:pt x="25" y="1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2" y="3"/>
                    <a:pt x="13" y="4"/>
                  </a:cubicBezTo>
                  <a:lnTo>
                    <a:pt x="20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8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1141640" y="1973770"/>
            <a:ext cx="1159097" cy="1045058"/>
            <a:chOff x="4464102" y="1356651"/>
            <a:chExt cx="1002180" cy="903579"/>
          </a:xfrm>
        </p:grpSpPr>
        <p:grpSp>
          <p:nvGrpSpPr>
            <p:cNvPr id="63" name="组合 62"/>
            <p:cNvGrpSpPr/>
            <p:nvPr/>
          </p:nvGrpSpPr>
          <p:grpSpPr>
            <a:xfrm>
              <a:off x="4464102" y="1356651"/>
              <a:ext cx="1002180" cy="903579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65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latin typeface="+mj-lt"/>
                  <a:ea typeface="微软雅黑" pitchFamily="34" charset="-122"/>
                </a:endParaRPr>
              </a:p>
            </p:txBody>
          </p:sp>
          <p:sp>
            <p:nvSpPr>
              <p:cNvPr id="66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solidFill>
                <a:srgbClr val="00A39A"/>
              </a:soli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  <p:sp>
          <p:nvSpPr>
            <p:cNvPr id="64" name="KSO_Shape"/>
            <p:cNvSpPr>
              <a:spLocks/>
            </p:cNvSpPr>
            <p:nvPr/>
          </p:nvSpPr>
          <p:spPr bwMode="auto">
            <a:xfrm>
              <a:off x="4640392" y="1547487"/>
              <a:ext cx="597147" cy="410041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defTabSz="68576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 dirty="0">
                <a:solidFill>
                  <a:srgbClr val="FFFFFF"/>
                </a:solidFill>
                <a:latin typeface="+mj-lt"/>
                <a:ea typeface="微软雅黑" pitchFamily="34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2647715" y="1973770"/>
            <a:ext cx="1159097" cy="1045058"/>
            <a:chOff x="5001595" y="1353152"/>
            <a:chExt cx="2244910" cy="2024042"/>
          </a:xfrm>
        </p:grpSpPr>
        <p:grpSp>
          <p:nvGrpSpPr>
            <p:cNvPr id="68" name="组合 67"/>
            <p:cNvGrpSpPr/>
            <p:nvPr/>
          </p:nvGrpSpPr>
          <p:grpSpPr>
            <a:xfrm>
              <a:off x="5001595" y="1353152"/>
              <a:ext cx="2244910" cy="2024042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72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latin typeface="+mj-lt"/>
                  <a:ea typeface="微软雅黑" pitchFamily="34" charset="-122"/>
                </a:endParaRPr>
              </a:p>
            </p:txBody>
          </p:sp>
          <p:sp>
            <p:nvSpPr>
              <p:cNvPr id="73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solidFill>
                <a:srgbClr val="00A39A"/>
              </a:soli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  <p:grpSp>
          <p:nvGrpSpPr>
            <p:cNvPr id="69" name="组 34"/>
            <p:cNvGrpSpPr/>
            <p:nvPr/>
          </p:nvGrpSpPr>
          <p:grpSpPr>
            <a:xfrm>
              <a:off x="5409766" y="1764165"/>
              <a:ext cx="1372465" cy="1152871"/>
              <a:chOff x="2127915" y="1569040"/>
              <a:chExt cx="635000" cy="533400"/>
            </a:xfrm>
          </p:grpSpPr>
          <p:sp>
            <p:nvSpPr>
              <p:cNvPr id="70" name="Freeform 108"/>
              <p:cNvSpPr>
                <a:spLocks/>
              </p:cNvSpPr>
              <p:nvPr/>
            </p:nvSpPr>
            <p:spPr bwMode="auto">
              <a:xfrm>
                <a:off x="2127915" y="1569040"/>
                <a:ext cx="635000" cy="304800"/>
              </a:xfrm>
              <a:custGeom>
                <a:avLst/>
                <a:gdLst/>
                <a:ahLst/>
                <a:cxnLst>
                  <a:cxn ang="0">
                    <a:pos x="16" y="192"/>
                  </a:cxn>
                  <a:cxn ang="0">
                    <a:pos x="26" y="188"/>
                  </a:cxn>
                  <a:cxn ang="0">
                    <a:pos x="32" y="178"/>
                  </a:cxn>
                  <a:cxn ang="0">
                    <a:pos x="110" y="142"/>
                  </a:cxn>
                  <a:cxn ang="0">
                    <a:pos x="120" y="144"/>
                  </a:cxn>
                  <a:cxn ang="0">
                    <a:pos x="126" y="144"/>
                  </a:cxn>
                  <a:cxn ang="0">
                    <a:pos x="134" y="136"/>
                  </a:cxn>
                  <a:cxn ang="0">
                    <a:pos x="136" y="128"/>
                  </a:cxn>
                  <a:cxn ang="0">
                    <a:pos x="194" y="80"/>
                  </a:cxn>
                  <a:cxn ang="0">
                    <a:pos x="200" y="80"/>
                  </a:cxn>
                  <a:cxn ang="0">
                    <a:pos x="206" y="78"/>
                  </a:cxn>
                  <a:cxn ang="0">
                    <a:pos x="264" y="112"/>
                  </a:cxn>
                  <a:cxn ang="0">
                    <a:pos x="264" y="112"/>
                  </a:cxn>
                  <a:cxn ang="0">
                    <a:pos x="268" y="124"/>
                  </a:cxn>
                  <a:cxn ang="0">
                    <a:pos x="280" y="128"/>
                  </a:cxn>
                  <a:cxn ang="0">
                    <a:pos x="286" y="128"/>
                  </a:cxn>
                  <a:cxn ang="0">
                    <a:pos x="294" y="120"/>
                  </a:cxn>
                  <a:cxn ang="0">
                    <a:pos x="296" y="112"/>
                  </a:cxn>
                  <a:cxn ang="0">
                    <a:pos x="378" y="32"/>
                  </a:cxn>
                  <a:cxn ang="0">
                    <a:pos x="384" y="32"/>
                  </a:cxn>
                  <a:cxn ang="0">
                    <a:pos x="390" y="32"/>
                  </a:cxn>
                  <a:cxn ang="0">
                    <a:pos x="398" y="24"/>
                  </a:cxn>
                  <a:cxn ang="0">
                    <a:pos x="400" y="16"/>
                  </a:cxn>
                  <a:cxn ang="0">
                    <a:pos x="394" y="6"/>
                  </a:cxn>
                  <a:cxn ang="0">
                    <a:pos x="384" y="0"/>
                  </a:cxn>
                  <a:cxn ang="0">
                    <a:pos x="376" y="2"/>
                  </a:cxn>
                  <a:cxn ang="0">
                    <a:pos x="368" y="10"/>
                  </a:cxn>
                  <a:cxn ang="0">
                    <a:pos x="368" y="16"/>
                  </a:cxn>
                  <a:cxn ang="0">
                    <a:pos x="284" y="98"/>
                  </a:cxn>
                  <a:cxn ang="0">
                    <a:pos x="280" y="96"/>
                  </a:cxn>
                  <a:cxn ang="0">
                    <a:pos x="272" y="100"/>
                  </a:cxn>
                  <a:cxn ang="0">
                    <a:pos x="216" y="66"/>
                  </a:cxn>
                  <a:cxn ang="0">
                    <a:pos x="216" y="64"/>
                  </a:cxn>
                  <a:cxn ang="0">
                    <a:pos x="210" y="54"/>
                  </a:cxn>
                  <a:cxn ang="0">
                    <a:pos x="200" y="48"/>
                  </a:cxn>
                  <a:cxn ang="0">
                    <a:pos x="192" y="50"/>
                  </a:cxn>
                  <a:cxn ang="0">
                    <a:pos x="184" y="58"/>
                  </a:cxn>
                  <a:cxn ang="0">
                    <a:pos x="184" y="64"/>
                  </a:cxn>
                  <a:cxn ang="0">
                    <a:pos x="126" y="114"/>
                  </a:cxn>
                  <a:cxn ang="0">
                    <a:pos x="120" y="112"/>
                  </a:cxn>
                  <a:cxn ang="0">
                    <a:pos x="114" y="114"/>
                  </a:cxn>
                  <a:cxn ang="0">
                    <a:pos x="104" y="122"/>
                  </a:cxn>
                  <a:cxn ang="0">
                    <a:pos x="24" y="164"/>
                  </a:cxn>
                  <a:cxn ang="0">
                    <a:pos x="20" y="162"/>
                  </a:cxn>
                  <a:cxn ang="0">
                    <a:pos x="16" y="160"/>
                  </a:cxn>
                  <a:cxn ang="0">
                    <a:pos x="4" y="166"/>
                  </a:cxn>
                  <a:cxn ang="0">
                    <a:pos x="0" y="176"/>
                  </a:cxn>
                  <a:cxn ang="0">
                    <a:pos x="0" y="184"/>
                  </a:cxn>
                  <a:cxn ang="0">
                    <a:pos x="8" y="192"/>
                  </a:cxn>
                  <a:cxn ang="0">
                    <a:pos x="16" y="192"/>
                  </a:cxn>
                </a:cxnLst>
                <a:rect l="0" t="0" r="r" b="b"/>
                <a:pathLst>
                  <a:path w="400" h="192">
                    <a:moveTo>
                      <a:pt x="16" y="192"/>
                    </a:moveTo>
                    <a:lnTo>
                      <a:pt x="16" y="192"/>
                    </a:lnTo>
                    <a:lnTo>
                      <a:pt x="22" y="192"/>
                    </a:lnTo>
                    <a:lnTo>
                      <a:pt x="26" y="188"/>
                    </a:lnTo>
                    <a:lnTo>
                      <a:pt x="30" y="184"/>
                    </a:lnTo>
                    <a:lnTo>
                      <a:pt x="32" y="178"/>
                    </a:lnTo>
                    <a:lnTo>
                      <a:pt x="110" y="142"/>
                    </a:lnTo>
                    <a:lnTo>
                      <a:pt x="110" y="142"/>
                    </a:lnTo>
                    <a:lnTo>
                      <a:pt x="114" y="144"/>
                    </a:lnTo>
                    <a:lnTo>
                      <a:pt x="120" y="144"/>
                    </a:lnTo>
                    <a:lnTo>
                      <a:pt x="120" y="144"/>
                    </a:lnTo>
                    <a:lnTo>
                      <a:pt x="126" y="144"/>
                    </a:lnTo>
                    <a:lnTo>
                      <a:pt x="130" y="140"/>
                    </a:lnTo>
                    <a:lnTo>
                      <a:pt x="134" y="136"/>
                    </a:lnTo>
                    <a:lnTo>
                      <a:pt x="136" y="128"/>
                    </a:lnTo>
                    <a:lnTo>
                      <a:pt x="136" y="128"/>
                    </a:lnTo>
                    <a:lnTo>
                      <a:pt x="134" y="126"/>
                    </a:lnTo>
                    <a:lnTo>
                      <a:pt x="194" y="80"/>
                    </a:lnTo>
                    <a:lnTo>
                      <a:pt x="194" y="80"/>
                    </a:lnTo>
                    <a:lnTo>
                      <a:pt x="200" y="80"/>
                    </a:lnTo>
                    <a:lnTo>
                      <a:pt x="200" y="80"/>
                    </a:lnTo>
                    <a:lnTo>
                      <a:pt x="206" y="78"/>
                    </a:lnTo>
                    <a:lnTo>
                      <a:pt x="264" y="112"/>
                    </a:lnTo>
                    <a:lnTo>
                      <a:pt x="264" y="112"/>
                    </a:lnTo>
                    <a:lnTo>
                      <a:pt x="264" y="112"/>
                    </a:lnTo>
                    <a:lnTo>
                      <a:pt x="264" y="112"/>
                    </a:lnTo>
                    <a:lnTo>
                      <a:pt x="264" y="120"/>
                    </a:lnTo>
                    <a:lnTo>
                      <a:pt x="268" y="124"/>
                    </a:lnTo>
                    <a:lnTo>
                      <a:pt x="272" y="128"/>
                    </a:lnTo>
                    <a:lnTo>
                      <a:pt x="280" y="128"/>
                    </a:lnTo>
                    <a:lnTo>
                      <a:pt x="280" y="128"/>
                    </a:lnTo>
                    <a:lnTo>
                      <a:pt x="286" y="128"/>
                    </a:lnTo>
                    <a:lnTo>
                      <a:pt x="290" y="124"/>
                    </a:lnTo>
                    <a:lnTo>
                      <a:pt x="294" y="120"/>
                    </a:lnTo>
                    <a:lnTo>
                      <a:pt x="296" y="112"/>
                    </a:lnTo>
                    <a:lnTo>
                      <a:pt x="296" y="112"/>
                    </a:lnTo>
                    <a:lnTo>
                      <a:pt x="294" y="110"/>
                    </a:lnTo>
                    <a:lnTo>
                      <a:pt x="378" y="32"/>
                    </a:lnTo>
                    <a:lnTo>
                      <a:pt x="378" y="32"/>
                    </a:lnTo>
                    <a:lnTo>
                      <a:pt x="384" y="32"/>
                    </a:lnTo>
                    <a:lnTo>
                      <a:pt x="384" y="32"/>
                    </a:lnTo>
                    <a:lnTo>
                      <a:pt x="390" y="32"/>
                    </a:lnTo>
                    <a:lnTo>
                      <a:pt x="394" y="28"/>
                    </a:lnTo>
                    <a:lnTo>
                      <a:pt x="398" y="24"/>
                    </a:lnTo>
                    <a:lnTo>
                      <a:pt x="400" y="16"/>
                    </a:lnTo>
                    <a:lnTo>
                      <a:pt x="400" y="16"/>
                    </a:lnTo>
                    <a:lnTo>
                      <a:pt x="398" y="10"/>
                    </a:lnTo>
                    <a:lnTo>
                      <a:pt x="394" y="6"/>
                    </a:lnTo>
                    <a:lnTo>
                      <a:pt x="390" y="2"/>
                    </a:lnTo>
                    <a:lnTo>
                      <a:pt x="384" y="0"/>
                    </a:lnTo>
                    <a:lnTo>
                      <a:pt x="384" y="0"/>
                    </a:lnTo>
                    <a:lnTo>
                      <a:pt x="376" y="2"/>
                    </a:lnTo>
                    <a:lnTo>
                      <a:pt x="372" y="6"/>
                    </a:lnTo>
                    <a:lnTo>
                      <a:pt x="368" y="10"/>
                    </a:lnTo>
                    <a:lnTo>
                      <a:pt x="368" y="16"/>
                    </a:lnTo>
                    <a:lnTo>
                      <a:pt x="368" y="16"/>
                    </a:lnTo>
                    <a:lnTo>
                      <a:pt x="368" y="20"/>
                    </a:lnTo>
                    <a:lnTo>
                      <a:pt x="284" y="98"/>
                    </a:lnTo>
                    <a:lnTo>
                      <a:pt x="284" y="98"/>
                    </a:lnTo>
                    <a:lnTo>
                      <a:pt x="280" y="96"/>
                    </a:lnTo>
                    <a:lnTo>
                      <a:pt x="280" y="96"/>
                    </a:lnTo>
                    <a:lnTo>
                      <a:pt x="272" y="100"/>
                    </a:lnTo>
                    <a:lnTo>
                      <a:pt x="216" y="66"/>
                    </a:lnTo>
                    <a:lnTo>
                      <a:pt x="216" y="66"/>
                    </a:lnTo>
                    <a:lnTo>
                      <a:pt x="216" y="64"/>
                    </a:lnTo>
                    <a:lnTo>
                      <a:pt x="216" y="64"/>
                    </a:lnTo>
                    <a:lnTo>
                      <a:pt x="214" y="58"/>
                    </a:lnTo>
                    <a:lnTo>
                      <a:pt x="210" y="54"/>
                    </a:lnTo>
                    <a:lnTo>
                      <a:pt x="206" y="50"/>
                    </a:lnTo>
                    <a:lnTo>
                      <a:pt x="200" y="48"/>
                    </a:lnTo>
                    <a:lnTo>
                      <a:pt x="200" y="48"/>
                    </a:lnTo>
                    <a:lnTo>
                      <a:pt x="192" y="50"/>
                    </a:lnTo>
                    <a:lnTo>
                      <a:pt x="188" y="54"/>
                    </a:lnTo>
                    <a:lnTo>
                      <a:pt x="184" y="58"/>
                    </a:lnTo>
                    <a:lnTo>
                      <a:pt x="184" y="64"/>
                    </a:lnTo>
                    <a:lnTo>
                      <a:pt x="184" y="64"/>
                    </a:lnTo>
                    <a:lnTo>
                      <a:pt x="184" y="68"/>
                    </a:lnTo>
                    <a:lnTo>
                      <a:pt x="126" y="114"/>
                    </a:lnTo>
                    <a:lnTo>
                      <a:pt x="126" y="114"/>
                    </a:lnTo>
                    <a:lnTo>
                      <a:pt x="120" y="112"/>
                    </a:lnTo>
                    <a:lnTo>
                      <a:pt x="120" y="112"/>
                    </a:lnTo>
                    <a:lnTo>
                      <a:pt x="114" y="114"/>
                    </a:lnTo>
                    <a:lnTo>
                      <a:pt x="108" y="118"/>
                    </a:lnTo>
                    <a:lnTo>
                      <a:pt x="104" y="122"/>
                    </a:lnTo>
                    <a:lnTo>
                      <a:pt x="104" y="128"/>
                    </a:lnTo>
                    <a:lnTo>
                      <a:pt x="24" y="164"/>
                    </a:lnTo>
                    <a:lnTo>
                      <a:pt x="24" y="164"/>
                    </a:lnTo>
                    <a:lnTo>
                      <a:pt x="20" y="162"/>
                    </a:lnTo>
                    <a:lnTo>
                      <a:pt x="16" y="160"/>
                    </a:lnTo>
                    <a:lnTo>
                      <a:pt x="16" y="160"/>
                    </a:lnTo>
                    <a:lnTo>
                      <a:pt x="8" y="162"/>
                    </a:lnTo>
                    <a:lnTo>
                      <a:pt x="4" y="166"/>
                    </a:lnTo>
                    <a:lnTo>
                      <a:pt x="0" y="170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84"/>
                    </a:lnTo>
                    <a:lnTo>
                      <a:pt x="4" y="188"/>
                    </a:lnTo>
                    <a:lnTo>
                      <a:pt x="8" y="192"/>
                    </a:lnTo>
                    <a:lnTo>
                      <a:pt x="16" y="192"/>
                    </a:lnTo>
                    <a:lnTo>
                      <a:pt x="16" y="19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zh-CN" altLang="en-US" sz="1800">
                  <a:latin typeface="+mj-lt"/>
                </a:endParaRPr>
              </a:p>
            </p:txBody>
          </p:sp>
          <p:sp>
            <p:nvSpPr>
              <p:cNvPr id="71" name="Freeform 109"/>
              <p:cNvSpPr>
                <a:spLocks/>
              </p:cNvSpPr>
              <p:nvPr/>
            </p:nvSpPr>
            <p:spPr bwMode="auto">
              <a:xfrm>
                <a:off x="2127915" y="1899240"/>
                <a:ext cx="635000" cy="203200"/>
              </a:xfrm>
              <a:custGeom>
                <a:avLst/>
                <a:gdLst/>
                <a:ahLst/>
                <a:cxnLst>
                  <a:cxn ang="0">
                    <a:pos x="384" y="0"/>
                  </a:cxn>
                  <a:cxn ang="0">
                    <a:pos x="372" y="6"/>
                  </a:cxn>
                  <a:cxn ang="0">
                    <a:pos x="368" y="16"/>
                  </a:cxn>
                  <a:cxn ang="0">
                    <a:pos x="368" y="20"/>
                  </a:cxn>
                  <a:cxn ang="0">
                    <a:pos x="284" y="98"/>
                  </a:cxn>
                  <a:cxn ang="0">
                    <a:pos x="280" y="96"/>
                  </a:cxn>
                  <a:cxn ang="0">
                    <a:pos x="214" y="38"/>
                  </a:cxn>
                  <a:cxn ang="0">
                    <a:pos x="216" y="32"/>
                  </a:cxn>
                  <a:cxn ang="0">
                    <a:pos x="214" y="26"/>
                  </a:cxn>
                  <a:cxn ang="0">
                    <a:pos x="206" y="18"/>
                  </a:cxn>
                  <a:cxn ang="0">
                    <a:pos x="200" y="16"/>
                  </a:cxn>
                  <a:cxn ang="0">
                    <a:pos x="188" y="22"/>
                  </a:cxn>
                  <a:cxn ang="0">
                    <a:pos x="184" y="32"/>
                  </a:cxn>
                  <a:cxn ang="0">
                    <a:pos x="184" y="36"/>
                  </a:cxn>
                  <a:cxn ang="0">
                    <a:pos x="126" y="82"/>
                  </a:cxn>
                  <a:cxn ang="0">
                    <a:pos x="120" y="80"/>
                  </a:cxn>
                  <a:cxn ang="0">
                    <a:pos x="106" y="86"/>
                  </a:cxn>
                  <a:cxn ang="0">
                    <a:pos x="30" y="76"/>
                  </a:cxn>
                  <a:cxn ang="0">
                    <a:pos x="24" y="68"/>
                  </a:cxn>
                  <a:cxn ang="0">
                    <a:pos x="16" y="64"/>
                  </a:cxn>
                  <a:cxn ang="0">
                    <a:pos x="8" y="66"/>
                  </a:cxn>
                  <a:cxn ang="0">
                    <a:pos x="0" y="74"/>
                  </a:cxn>
                  <a:cxn ang="0">
                    <a:pos x="0" y="80"/>
                  </a:cxn>
                  <a:cxn ang="0">
                    <a:pos x="4" y="92"/>
                  </a:cxn>
                  <a:cxn ang="0">
                    <a:pos x="16" y="96"/>
                  </a:cxn>
                  <a:cxn ang="0">
                    <a:pos x="22" y="96"/>
                  </a:cxn>
                  <a:cxn ang="0">
                    <a:pos x="104" y="102"/>
                  </a:cxn>
                  <a:cxn ang="0">
                    <a:pos x="106" y="106"/>
                  </a:cxn>
                  <a:cxn ang="0">
                    <a:pos x="114" y="112"/>
                  </a:cxn>
                  <a:cxn ang="0">
                    <a:pos x="120" y="112"/>
                  </a:cxn>
                  <a:cxn ang="0">
                    <a:pos x="130" y="108"/>
                  </a:cxn>
                  <a:cxn ang="0">
                    <a:pos x="136" y="96"/>
                  </a:cxn>
                  <a:cxn ang="0">
                    <a:pos x="134" y="94"/>
                  </a:cxn>
                  <a:cxn ang="0">
                    <a:pos x="194" y="48"/>
                  </a:cxn>
                  <a:cxn ang="0">
                    <a:pos x="200" y="48"/>
                  </a:cxn>
                  <a:cxn ang="0">
                    <a:pos x="264" y="108"/>
                  </a:cxn>
                  <a:cxn ang="0">
                    <a:pos x="264" y="112"/>
                  </a:cxn>
                  <a:cxn ang="0">
                    <a:pos x="264" y="120"/>
                  </a:cxn>
                  <a:cxn ang="0">
                    <a:pos x="272" y="128"/>
                  </a:cxn>
                  <a:cxn ang="0">
                    <a:pos x="280" y="128"/>
                  </a:cxn>
                  <a:cxn ang="0">
                    <a:pos x="290" y="124"/>
                  </a:cxn>
                  <a:cxn ang="0">
                    <a:pos x="296" y="112"/>
                  </a:cxn>
                  <a:cxn ang="0">
                    <a:pos x="294" y="110"/>
                  </a:cxn>
                  <a:cxn ang="0">
                    <a:pos x="378" y="32"/>
                  </a:cxn>
                  <a:cxn ang="0">
                    <a:pos x="384" y="32"/>
                  </a:cxn>
                  <a:cxn ang="0">
                    <a:pos x="394" y="28"/>
                  </a:cxn>
                  <a:cxn ang="0">
                    <a:pos x="400" y="16"/>
                  </a:cxn>
                  <a:cxn ang="0">
                    <a:pos x="398" y="10"/>
                  </a:cxn>
                  <a:cxn ang="0">
                    <a:pos x="390" y="2"/>
                  </a:cxn>
                  <a:cxn ang="0">
                    <a:pos x="384" y="0"/>
                  </a:cxn>
                </a:cxnLst>
                <a:rect l="0" t="0" r="r" b="b"/>
                <a:pathLst>
                  <a:path w="400" h="128">
                    <a:moveTo>
                      <a:pt x="384" y="0"/>
                    </a:moveTo>
                    <a:lnTo>
                      <a:pt x="384" y="0"/>
                    </a:lnTo>
                    <a:lnTo>
                      <a:pt x="376" y="2"/>
                    </a:lnTo>
                    <a:lnTo>
                      <a:pt x="372" y="6"/>
                    </a:lnTo>
                    <a:lnTo>
                      <a:pt x="368" y="10"/>
                    </a:lnTo>
                    <a:lnTo>
                      <a:pt x="368" y="16"/>
                    </a:lnTo>
                    <a:lnTo>
                      <a:pt x="368" y="16"/>
                    </a:lnTo>
                    <a:lnTo>
                      <a:pt x="368" y="20"/>
                    </a:lnTo>
                    <a:lnTo>
                      <a:pt x="284" y="98"/>
                    </a:lnTo>
                    <a:lnTo>
                      <a:pt x="284" y="98"/>
                    </a:lnTo>
                    <a:lnTo>
                      <a:pt x="280" y="96"/>
                    </a:lnTo>
                    <a:lnTo>
                      <a:pt x="280" y="96"/>
                    </a:lnTo>
                    <a:lnTo>
                      <a:pt x="276" y="98"/>
                    </a:lnTo>
                    <a:lnTo>
                      <a:pt x="214" y="38"/>
                    </a:lnTo>
                    <a:lnTo>
                      <a:pt x="214" y="38"/>
                    </a:lnTo>
                    <a:lnTo>
                      <a:pt x="216" y="32"/>
                    </a:lnTo>
                    <a:lnTo>
                      <a:pt x="216" y="32"/>
                    </a:lnTo>
                    <a:lnTo>
                      <a:pt x="214" y="26"/>
                    </a:lnTo>
                    <a:lnTo>
                      <a:pt x="210" y="22"/>
                    </a:lnTo>
                    <a:lnTo>
                      <a:pt x="206" y="18"/>
                    </a:lnTo>
                    <a:lnTo>
                      <a:pt x="200" y="16"/>
                    </a:lnTo>
                    <a:lnTo>
                      <a:pt x="200" y="16"/>
                    </a:lnTo>
                    <a:lnTo>
                      <a:pt x="192" y="18"/>
                    </a:lnTo>
                    <a:lnTo>
                      <a:pt x="188" y="22"/>
                    </a:lnTo>
                    <a:lnTo>
                      <a:pt x="184" y="26"/>
                    </a:lnTo>
                    <a:lnTo>
                      <a:pt x="184" y="32"/>
                    </a:lnTo>
                    <a:lnTo>
                      <a:pt x="184" y="32"/>
                    </a:lnTo>
                    <a:lnTo>
                      <a:pt x="184" y="36"/>
                    </a:lnTo>
                    <a:lnTo>
                      <a:pt x="126" y="82"/>
                    </a:lnTo>
                    <a:lnTo>
                      <a:pt x="126" y="82"/>
                    </a:lnTo>
                    <a:lnTo>
                      <a:pt x="120" y="80"/>
                    </a:lnTo>
                    <a:lnTo>
                      <a:pt x="120" y="80"/>
                    </a:lnTo>
                    <a:lnTo>
                      <a:pt x="112" y="82"/>
                    </a:lnTo>
                    <a:lnTo>
                      <a:pt x="106" y="86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28" y="72"/>
                    </a:lnTo>
                    <a:lnTo>
                      <a:pt x="24" y="68"/>
                    </a:lnTo>
                    <a:lnTo>
                      <a:pt x="20" y="66"/>
                    </a:lnTo>
                    <a:lnTo>
                      <a:pt x="16" y="64"/>
                    </a:lnTo>
                    <a:lnTo>
                      <a:pt x="16" y="64"/>
                    </a:lnTo>
                    <a:lnTo>
                      <a:pt x="8" y="66"/>
                    </a:lnTo>
                    <a:lnTo>
                      <a:pt x="4" y="70"/>
                    </a:lnTo>
                    <a:lnTo>
                      <a:pt x="0" y="74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88"/>
                    </a:lnTo>
                    <a:lnTo>
                      <a:pt x="4" y="92"/>
                    </a:lnTo>
                    <a:lnTo>
                      <a:pt x="8" y="96"/>
                    </a:lnTo>
                    <a:lnTo>
                      <a:pt x="16" y="96"/>
                    </a:lnTo>
                    <a:lnTo>
                      <a:pt x="16" y="96"/>
                    </a:lnTo>
                    <a:lnTo>
                      <a:pt x="22" y="96"/>
                    </a:lnTo>
                    <a:lnTo>
                      <a:pt x="28" y="90"/>
                    </a:lnTo>
                    <a:lnTo>
                      <a:pt x="104" y="102"/>
                    </a:lnTo>
                    <a:lnTo>
                      <a:pt x="104" y="102"/>
                    </a:lnTo>
                    <a:lnTo>
                      <a:pt x="106" y="106"/>
                    </a:lnTo>
                    <a:lnTo>
                      <a:pt x="110" y="110"/>
                    </a:lnTo>
                    <a:lnTo>
                      <a:pt x="114" y="112"/>
                    </a:lnTo>
                    <a:lnTo>
                      <a:pt x="120" y="112"/>
                    </a:lnTo>
                    <a:lnTo>
                      <a:pt x="120" y="112"/>
                    </a:lnTo>
                    <a:lnTo>
                      <a:pt x="126" y="112"/>
                    </a:lnTo>
                    <a:lnTo>
                      <a:pt x="130" y="108"/>
                    </a:lnTo>
                    <a:lnTo>
                      <a:pt x="134" y="104"/>
                    </a:lnTo>
                    <a:lnTo>
                      <a:pt x="136" y="96"/>
                    </a:lnTo>
                    <a:lnTo>
                      <a:pt x="136" y="96"/>
                    </a:lnTo>
                    <a:lnTo>
                      <a:pt x="134" y="94"/>
                    </a:lnTo>
                    <a:lnTo>
                      <a:pt x="194" y="48"/>
                    </a:lnTo>
                    <a:lnTo>
                      <a:pt x="194" y="48"/>
                    </a:lnTo>
                    <a:lnTo>
                      <a:pt x="200" y="48"/>
                    </a:lnTo>
                    <a:lnTo>
                      <a:pt x="200" y="48"/>
                    </a:lnTo>
                    <a:lnTo>
                      <a:pt x="204" y="48"/>
                    </a:lnTo>
                    <a:lnTo>
                      <a:pt x="264" y="108"/>
                    </a:lnTo>
                    <a:lnTo>
                      <a:pt x="264" y="108"/>
                    </a:lnTo>
                    <a:lnTo>
                      <a:pt x="264" y="112"/>
                    </a:lnTo>
                    <a:lnTo>
                      <a:pt x="264" y="112"/>
                    </a:lnTo>
                    <a:lnTo>
                      <a:pt x="264" y="120"/>
                    </a:lnTo>
                    <a:lnTo>
                      <a:pt x="268" y="124"/>
                    </a:lnTo>
                    <a:lnTo>
                      <a:pt x="272" y="128"/>
                    </a:lnTo>
                    <a:lnTo>
                      <a:pt x="280" y="128"/>
                    </a:lnTo>
                    <a:lnTo>
                      <a:pt x="280" y="128"/>
                    </a:lnTo>
                    <a:lnTo>
                      <a:pt x="286" y="128"/>
                    </a:lnTo>
                    <a:lnTo>
                      <a:pt x="290" y="124"/>
                    </a:lnTo>
                    <a:lnTo>
                      <a:pt x="294" y="120"/>
                    </a:lnTo>
                    <a:lnTo>
                      <a:pt x="296" y="112"/>
                    </a:lnTo>
                    <a:lnTo>
                      <a:pt x="296" y="112"/>
                    </a:lnTo>
                    <a:lnTo>
                      <a:pt x="294" y="110"/>
                    </a:lnTo>
                    <a:lnTo>
                      <a:pt x="378" y="32"/>
                    </a:lnTo>
                    <a:lnTo>
                      <a:pt x="378" y="32"/>
                    </a:lnTo>
                    <a:lnTo>
                      <a:pt x="384" y="32"/>
                    </a:lnTo>
                    <a:lnTo>
                      <a:pt x="384" y="32"/>
                    </a:lnTo>
                    <a:lnTo>
                      <a:pt x="390" y="32"/>
                    </a:lnTo>
                    <a:lnTo>
                      <a:pt x="394" y="28"/>
                    </a:lnTo>
                    <a:lnTo>
                      <a:pt x="398" y="24"/>
                    </a:lnTo>
                    <a:lnTo>
                      <a:pt x="400" y="16"/>
                    </a:lnTo>
                    <a:lnTo>
                      <a:pt x="400" y="16"/>
                    </a:lnTo>
                    <a:lnTo>
                      <a:pt x="398" y="10"/>
                    </a:lnTo>
                    <a:lnTo>
                      <a:pt x="394" y="6"/>
                    </a:lnTo>
                    <a:lnTo>
                      <a:pt x="390" y="2"/>
                    </a:lnTo>
                    <a:lnTo>
                      <a:pt x="384" y="0"/>
                    </a:lnTo>
                    <a:lnTo>
                      <a:pt x="384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zh-CN" altLang="en-US" sz="1800">
                  <a:latin typeface="+mj-lt"/>
                </a:endParaRPr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>
            <a:off x="4153791" y="1973770"/>
            <a:ext cx="1159097" cy="1045058"/>
            <a:chOff x="5001595" y="1353152"/>
            <a:chExt cx="2244910" cy="2024042"/>
          </a:xfrm>
        </p:grpSpPr>
        <p:grpSp>
          <p:nvGrpSpPr>
            <p:cNvPr id="75" name="组合 74"/>
            <p:cNvGrpSpPr/>
            <p:nvPr/>
          </p:nvGrpSpPr>
          <p:grpSpPr>
            <a:xfrm>
              <a:off x="5001595" y="1353152"/>
              <a:ext cx="2244910" cy="2024042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84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latin typeface="+mj-lt"/>
                  <a:ea typeface="微软雅黑" pitchFamily="34" charset="-122"/>
                </a:endParaRPr>
              </a:p>
            </p:txBody>
          </p:sp>
          <p:sp>
            <p:nvSpPr>
              <p:cNvPr id="85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solidFill>
                <a:srgbClr val="00A39A"/>
              </a:soli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  <p:grpSp>
          <p:nvGrpSpPr>
            <p:cNvPr id="76" name="组 5"/>
            <p:cNvGrpSpPr/>
            <p:nvPr/>
          </p:nvGrpSpPr>
          <p:grpSpPr>
            <a:xfrm>
              <a:off x="5509182" y="1721923"/>
              <a:ext cx="1217356" cy="1217352"/>
              <a:chOff x="5750189" y="1150432"/>
              <a:chExt cx="1160973" cy="1160973"/>
            </a:xfrm>
          </p:grpSpPr>
          <p:sp>
            <p:nvSpPr>
              <p:cNvPr id="77" name="椭圆 76"/>
              <p:cNvSpPr/>
              <p:nvPr/>
            </p:nvSpPr>
            <p:spPr>
              <a:xfrm>
                <a:off x="5750189" y="1150432"/>
                <a:ext cx="1160973" cy="1160973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800">
                  <a:latin typeface="+mj-lt"/>
                </a:endParaRPr>
              </a:p>
            </p:txBody>
          </p:sp>
          <p:grpSp>
            <p:nvGrpSpPr>
              <p:cNvPr id="78" name="组 4"/>
              <p:cNvGrpSpPr/>
              <p:nvPr/>
            </p:nvGrpSpPr>
            <p:grpSpPr>
              <a:xfrm>
                <a:off x="5851049" y="1247818"/>
                <a:ext cx="959252" cy="966200"/>
                <a:chOff x="5826288" y="1275413"/>
                <a:chExt cx="959252" cy="966200"/>
              </a:xfrm>
            </p:grpSpPr>
            <p:sp>
              <p:nvSpPr>
                <p:cNvPr id="79" name="椭圆 78"/>
                <p:cNvSpPr/>
                <p:nvPr/>
              </p:nvSpPr>
              <p:spPr>
                <a:xfrm>
                  <a:off x="5975638" y="1424763"/>
                  <a:ext cx="667500" cy="667500"/>
                </a:xfrm>
                <a:prstGeom prst="ellipse">
                  <a:avLst/>
                </a:prstGeom>
                <a:no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 sz="1800">
                    <a:latin typeface="+mj-lt"/>
                  </a:endParaRPr>
                </a:p>
              </p:txBody>
            </p:sp>
            <p:cxnSp>
              <p:nvCxnSpPr>
                <p:cNvPr id="80" name="直线连接符 3"/>
                <p:cNvCxnSpPr/>
                <p:nvPr/>
              </p:nvCxnSpPr>
              <p:spPr>
                <a:xfrm flipV="1">
                  <a:off x="6311691" y="1275413"/>
                  <a:ext cx="0" cy="29870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直线连接符 15"/>
                <p:cNvCxnSpPr/>
                <p:nvPr/>
              </p:nvCxnSpPr>
              <p:spPr>
                <a:xfrm flipV="1">
                  <a:off x="6309388" y="1942913"/>
                  <a:ext cx="0" cy="29870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直线连接符 16"/>
                <p:cNvCxnSpPr/>
                <p:nvPr/>
              </p:nvCxnSpPr>
              <p:spPr>
                <a:xfrm rot="5400000" flipV="1">
                  <a:off x="5975638" y="1625111"/>
                  <a:ext cx="0" cy="29870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直线连接符 19"/>
                <p:cNvCxnSpPr/>
                <p:nvPr/>
              </p:nvCxnSpPr>
              <p:spPr>
                <a:xfrm rot="5400000" flipV="1">
                  <a:off x="6636190" y="1625111"/>
                  <a:ext cx="0" cy="29870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86" name="组合 85"/>
          <p:cNvGrpSpPr/>
          <p:nvPr/>
        </p:nvGrpSpPr>
        <p:grpSpPr>
          <a:xfrm>
            <a:off x="5659867" y="1973770"/>
            <a:ext cx="1159097" cy="1045058"/>
            <a:chOff x="5001595" y="1353152"/>
            <a:chExt cx="2244910" cy="2024042"/>
          </a:xfrm>
        </p:grpSpPr>
        <p:grpSp>
          <p:nvGrpSpPr>
            <p:cNvPr id="87" name="组合 86"/>
            <p:cNvGrpSpPr/>
            <p:nvPr/>
          </p:nvGrpSpPr>
          <p:grpSpPr>
            <a:xfrm>
              <a:off x="5001595" y="1353152"/>
              <a:ext cx="2244910" cy="2024042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89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latin typeface="+mj-lt"/>
                  <a:ea typeface="微软雅黑" pitchFamily="34" charset="-122"/>
                </a:endParaRPr>
              </a:p>
            </p:txBody>
          </p:sp>
          <p:sp>
            <p:nvSpPr>
              <p:cNvPr id="90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solidFill>
                <a:srgbClr val="00A39A"/>
              </a:soli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  <p:sp>
          <p:nvSpPr>
            <p:cNvPr id="88" name="KSO_Shape"/>
            <p:cNvSpPr>
              <a:spLocks/>
            </p:cNvSpPr>
            <p:nvPr/>
          </p:nvSpPr>
          <p:spPr bwMode="auto">
            <a:xfrm>
              <a:off x="5514285" y="1848038"/>
              <a:ext cx="1207150" cy="1030442"/>
            </a:xfrm>
            <a:custGeom>
              <a:avLst/>
              <a:gdLst>
                <a:gd name="T0" fmla="*/ 175713297 w 4097"/>
                <a:gd name="T1" fmla="*/ 71089403 h 3497"/>
                <a:gd name="T2" fmla="*/ 33597902 w 4097"/>
                <a:gd name="T3" fmla="*/ 71089403 h 3497"/>
                <a:gd name="T4" fmla="*/ 423256757 w 4097"/>
                <a:gd name="T5" fmla="*/ 139474091 h 3497"/>
                <a:gd name="T6" fmla="*/ 372859684 w 4097"/>
                <a:gd name="T7" fmla="*/ 216358747 h 3497"/>
                <a:gd name="T8" fmla="*/ 297747197 w 4097"/>
                <a:gd name="T9" fmla="*/ 139474091 h 3497"/>
                <a:gd name="T10" fmla="*/ 502231138 w 4097"/>
                <a:gd name="T11" fmla="*/ 428853992 h 3497"/>
                <a:gd name="T12" fmla="*/ 423256757 w 4097"/>
                <a:gd name="T13" fmla="*/ 139474091 h 3497"/>
                <a:gd name="T14" fmla="*/ 254687678 w 4097"/>
                <a:gd name="T15" fmla="*/ 98906881 h 3497"/>
                <a:gd name="T16" fmla="*/ 254687678 w 4097"/>
                <a:gd name="T17" fmla="*/ 327242836 h 3497"/>
                <a:gd name="T18" fmla="*/ 184402447 w 4097"/>
                <a:gd name="T19" fmla="*/ 160916703 h 3497"/>
                <a:gd name="T20" fmla="*/ 0 w 4097"/>
                <a:gd name="T21" fmla="*/ 369934708 h 3497"/>
                <a:gd name="T22" fmla="*/ 19116131 w 4097"/>
                <a:gd name="T23" fmla="*/ 675348230 h 3497"/>
                <a:gd name="T24" fmla="*/ 90752959 w 4097"/>
                <a:gd name="T25" fmla="*/ 548044259 h 3497"/>
                <a:gd name="T26" fmla="*/ 143080758 w 4097"/>
                <a:gd name="T27" fmla="*/ 528147135 h 3497"/>
                <a:gd name="T28" fmla="*/ 194249858 w 4097"/>
                <a:gd name="T29" fmla="*/ 674961968 h 3497"/>
                <a:gd name="T30" fmla="*/ 135936541 w 4097"/>
                <a:gd name="T31" fmla="*/ 385582067 h 3497"/>
                <a:gd name="T32" fmla="*/ 165865446 w 4097"/>
                <a:gd name="T33" fmla="*/ 356992065 h 3497"/>
                <a:gd name="T34" fmla="*/ 254687678 w 4097"/>
                <a:gd name="T35" fmla="*/ 455319332 h 3497"/>
                <a:gd name="T36" fmla="*/ 271293512 w 4097"/>
                <a:gd name="T37" fmla="*/ 471739216 h 3497"/>
                <a:gd name="T38" fmla="*/ 542780360 w 4097"/>
                <a:gd name="T39" fmla="*/ 471739216 h 3497"/>
                <a:gd name="T40" fmla="*/ 542780360 w 4097"/>
                <a:gd name="T41" fmla="*/ 379980165 h 3497"/>
                <a:gd name="T42" fmla="*/ 631988386 w 4097"/>
                <a:gd name="T43" fmla="*/ 286096012 h 3497"/>
                <a:gd name="T44" fmla="*/ 566337515 w 4097"/>
                <a:gd name="T45" fmla="*/ 506124911 h 3497"/>
                <a:gd name="T46" fmla="*/ 646277260 w 4097"/>
                <a:gd name="T47" fmla="*/ 668973364 h 3497"/>
                <a:gd name="T48" fmla="*/ 703239419 w 4097"/>
                <a:gd name="T49" fmla="*/ 468648678 h 3497"/>
                <a:gd name="T50" fmla="*/ 791095848 w 4097"/>
                <a:gd name="T51" fmla="*/ 669166715 h 3497"/>
                <a:gd name="T52" fmla="*/ 763483903 w 4097"/>
                <a:gd name="T53" fmla="*/ 170189195 h 3497"/>
                <a:gd name="T54" fmla="*/ 577536523 w 4097"/>
                <a:gd name="T55" fmla="*/ 289572813 h 3497"/>
                <a:gd name="T56" fmla="*/ 542780360 w 4097"/>
                <a:gd name="T57" fmla="*/ 115520115 h 3497"/>
                <a:gd name="T58" fmla="*/ 526367423 w 4097"/>
                <a:gd name="T59" fmla="*/ 98906881 h 3497"/>
                <a:gd name="T60" fmla="*/ 674082541 w 4097"/>
                <a:gd name="T61" fmla="*/ 15261096 h 3497"/>
                <a:gd name="T62" fmla="*/ 674082541 w 4097"/>
                <a:gd name="T63" fmla="*/ 153383050 h 3497"/>
                <a:gd name="T64" fmla="*/ 674082541 w 4097"/>
                <a:gd name="T65" fmla="*/ 15261096 h 349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097" h="3497">
                  <a:moveTo>
                    <a:pt x="542" y="0"/>
                  </a:moveTo>
                  <a:cubicBezTo>
                    <a:pt x="745" y="0"/>
                    <a:pt x="910" y="165"/>
                    <a:pt x="910" y="368"/>
                  </a:cubicBezTo>
                  <a:cubicBezTo>
                    <a:pt x="910" y="571"/>
                    <a:pt x="745" y="736"/>
                    <a:pt x="542" y="736"/>
                  </a:cubicBezTo>
                  <a:cubicBezTo>
                    <a:pt x="339" y="736"/>
                    <a:pt x="174" y="571"/>
                    <a:pt x="174" y="368"/>
                  </a:cubicBezTo>
                  <a:cubicBezTo>
                    <a:pt x="174" y="165"/>
                    <a:pt x="339" y="0"/>
                    <a:pt x="542" y="0"/>
                  </a:cubicBezTo>
                  <a:close/>
                  <a:moveTo>
                    <a:pt x="2192" y="722"/>
                  </a:moveTo>
                  <a:cubicBezTo>
                    <a:pt x="2192" y="1120"/>
                    <a:pt x="2192" y="1120"/>
                    <a:pt x="2192" y="1120"/>
                  </a:cubicBezTo>
                  <a:cubicBezTo>
                    <a:pt x="1931" y="1120"/>
                    <a:pt x="1931" y="1120"/>
                    <a:pt x="1931" y="1120"/>
                  </a:cubicBezTo>
                  <a:cubicBezTo>
                    <a:pt x="1931" y="722"/>
                    <a:pt x="1931" y="722"/>
                    <a:pt x="1931" y="722"/>
                  </a:cubicBezTo>
                  <a:cubicBezTo>
                    <a:pt x="1542" y="722"/>
                    <a:pt x="1542" y="722"/>
                    <a:pt x="1542" y="722"/>
                  </a:cubicBezTo>
                  <a:cubicBezTo>
                    <a:pt x="1542" y="2220"/>
                    <a:pt x="1542" y="2220"/>
                    <a:pt x="1542" y="2220"/>
                  </a:cubicBezTo>
                  <a:cubicBezTo>
                    <a:pt x="2601" y="2220"/>
                    <a:pt x="2601" y="2220"/>
                    <a:pt x="2601" y="2220"/>
                  </a:cubicBezTo>
                  <a:cubicBezTo>
                    <a:pt x="2601" y="722"/>
                    <a:pt x="2601" y="722"/>
                    <a:pt x="2601" y="722"/>
                  </a:cubicBezTo>
                  <a:cubicBezTo>
                    <a:pt x="2192" y="722"/>
                    <a:pt x="2192" y="722"/>
                    <a:pt x="2192" y="722"/>
                  </a:cubicBezTo>
                  <a:close/>
                  <a:moveTo>
                    <a:pt x="1405" y="512"/>
                  </a:moveTo>
                  <a:cubicBezTo>
                    <a:pt x="1319" y="512"/>
                    <a:pt x="1319" y="512"/>
                    <a:pt x="1319" y="512"/>
                  </a:cubicBezTo>
                  <a:cubicBezTo>
                    <a:pt x="1319" y="598"/>
                    <a:pt x="1319" y="598"/>
                    <a:pt x="1319" y="598"/>
                  </a:cubicBezTo>
                  <a:cubicBezTo>
                    <a:pt x="1319" y="1694"/>
                    <a:pt x="1319" y="1694"/>
                    <a:pt x="1319" y="1694"/>
                  </a:cubicBezTo>
                  <a:cubicBezTo>
                    <a:pt x="1107" y="1550"/>
                    <a:pt x="1107" y="1550"/>
                    <a:pt x="1107" y="1550"/>
                  </a:cubicBezTo>
                  <a:cubicBezTo>
                    <a:pt x="955" y="833"/>
                    <a:pt x="955" y="833"/>
                    <a:pt x="955" y="833"/>
                  </a:cubicBezTo>
                  <a:cubicBezTo>
                    <a:pt x="67" y="825"/>
                    <a:pt x="67" y="825"/>
                    <a:pt x="67" y="825"/>
                  </a:cubicBezTo>
                  <a:cubicBezTo>
                    <a:pt x="0" y="1915"/>
                    <a:pt x="0" y="1915"/>
                    <a:pt x="0" y="1915"/>
                  </a:cubicBezTo>
                  <a:cubicBezTo>
                    <a:pt x="89" y="2707"/>
                    <a:pt x="89" y="2707"/>
                    <a:pt x="89" y="2707"/>
                  </a:cubicBezTo>
                  <a:cubicBezTo>
                    <a:pt x="99" y="3496"/>
                    <a:pt x="99" y="3496"/>
                    <a:pt x="99" y="3496"/>
                  </a:cubicBezTo>
                  <a:cubicBezTo>
                    <a:pt x="314" y="3494"/>
                    <a:pt x="314" y="3494"/>
                    <a:pt x="314" y="3494"/>
                  </a:cubicBezTo>
                  <a:cubicBezTo>
                    <a:pt x="470" y="2837"/>
                    <a:pt x="470" y="2837"/>
                    <a:pt x="470" y="2837"/>
                  </a:cubicBezTo>
                  <a:cubicBezTo>
                    <a:pt x="455" y="2345"/>
                    <a:pt x="455" y="2345"/>
                    <a:pt x="455" y="2345"/>
                  </a:cubicBezTo>
                  <a:cubicBezTo>
                    <a:pt x="741" y="2734"/>
                    <a:pt x="741" y="2734"/>
                    <a:pt x="741" y="2734"/>
                  </a:cubicBezTo>
                  <a:cubicBezTo>
                    <a:pt x="782" y="3497"/>
                    <a:pt x="782" y="3497"/>
                    <a:pt x="782" y="3497"/>
                  </a:cubicBezTo>
                  <a:cubicBezTo>
                    <a:pt x="1006" y="3494"/>
                    <a:pt x="1006" y="3494"/>
                    <a:pt x="1006" y="3494"/>
                  </a:cubicBezTo>
                  <a:cubicBezTo>
                    <a:pt x="1116" y="2612"/>
                    <a:pt x="1116" y="2612"/>
                    <a:pt x="1116" y="2612"/>
                  </a:cubicBezTo>
                  <a:cubicBezTo>
                    <a:pt x="704" y="1996"/>
                    <a:pt x="704" y="1996"/>
                    <a:pt x="704" y="1996"/>
                  </a:cubicBezTo>
                  <a:cubicBezTo>
                    <a:pt x="767" y="1441"/>
                    <a:pt x="767" y="1441"/>
                    <a:pt x="767" y="1441"/>
                  </a:cubicBezTo>
                  <a:cubicBezTo>
                    <a:pt x="859" y="1848"/>
                    <a:pt x="859" y="1848"/>
                    <a:pt x="859" y="1848"/>
                  </a:cubicBezTo>
                  <a:cubicBezTo>
                    <a:pt x="1319" y="1954"/>
                    <a:pt x="1319" y="1954"/>
                    <a:pt x="1319" y="1954"/>
                  </a:cubicBezTo>
                  <a:cubicBezTo>
                    <a:pt x="1319" y="2357"/>
                    <a:pt x="1319" y="2357"/>
                    <a:pt x="1319" y="2357"/>
                  </a:cubicBezTo>
                  <a:cubicBezTo>
                    <a:pt x="1319" y="2442"/>
                    <a:pt x="1319" y="2442"/>
                    <a:pt x="1319" y="2442"/>
                  </a:cubicBezTo>
                  <a:cubicBezTo>
                    <a:pt x="1405" y="2442"/>
                    <a:pt x="1405" y="2442"/>
                    <a:pt x="1405" y="2442"/>
                  </a:cubicBezTo>
                  <a:cubicBezTo>
                    <a:pt x="2726" y="2442"/>
                    <a:pt x="2726" y="2442"/>
                    <a:pt x="2726" y="2442"/>
                  </a:cubicBezTo>
                  <a:cubicBezTo>
                    <a:pt x="2811" y="2442"/>
                    <a:pt x="2811" y="2442"/>
                    <a:pt x="2811" y="2442"/>
                  </a:cubicBezTo>
                  <a:cubicBezTo>
                    <a:pt x="2811" y="2357"/>
                    <a:pt x="2811" y="2357"/>
                    <a:pt x="2811" y="2357"/>
                  </a:cubicBezTo>
                  <a:cubicBezTo>
                    <a:pt x="2811" y="1967"/>
                    <a:pt x="2811" y="1967"/>
                    <a:pt x="2811" y="1967"/>
                  </a:cubicBezTo>
                  <a:cubicBezTo>
                    <a:pt x="3165" y="1735"/>
                    <a:pt x="3165" y="1735"/>
                    <a:pt x="3165" y="1735"/>
                  </a:cubicBezTo>
                  <a:cubicBezTo>
                    <a:pt x="3273" y="1481"/>
                    <a:pt x="3273" y="1481"/>
                    <a:pt x="3273" y="1481"/>
                  </a:cubicBezTo>
                  <a:cubicBezTo>
                    <a:pt x="3392" y="2054"/>
                    <a:pt x="3392" y="2054"/>
                    <a:pt x="3392" y="2054"/>
                  </a:cubicBezTo>
                  <a:cubicBezTo>
                    <a:pt x="2933" y="2620"/>
                    <a:pt x="2933" y="2620"/>
                    <a:pt x="2933" y="2620"/>
                  </a:cubicBezTo>
                  <a:cubicBezTo>
                    <a:pt x="3130" y="3459"/>
                    <a:pt x="3130" y="3459"/>
                    <a:pt x="3130" y="3459"/>
                  </a:cubicBezTo>
                  <a:cubicBezTo>
                    <a:pt x="3347" y="3463"/>
                    <a:pt x="3347" y="3463"/>
                    <a:pt x="3347" y="3463"/>
                  </a:cubicBezTo>
                  <a:cubicBezTo>
                    <a:pt x="3298" y="2738"/>
                    <a:pt x="3298" y="2738"/>
                    <a:pt x="3298" y="2738"/>
                  </a:cubicBezTo>
                  <a:cubicBezTo>
                    <a:pt x="3642" y="2426"/>
                    <a:pt x="3642" y="2426"/>
                    <a:pt x="3642" y="2426"/>
                  </a:cubicBezTo>
                  <a:cubicBezTo>
                    <a:pt x="3816" y="3461"/>
                    <a:pt x="3816" y="3461"/>
                    <a:pt x="3816" y="3461"/>
                  </a:cubicBezTo>
                  <a:cubicBezTo>
                    <a:pt x="4097" y="3464"/>
                    <a:pt x="4097" y="3464"/>
                    <a:pt x="4097" y="3464"/>
                  </a:cubicBezTo>
                  <a:cubicBezTo>
                    <a:pt x="4048" y="2263"/>
                    <a:pt x="4048" y="2263"/>
                    <a:pt x="4048" y="2263"/>
                  </a:cubicBezTo>
                  <a:cubicBezTo>
                    <a:pt x="3954" y="881"/>
                    <a:pt x="3954" y="881"/>
                    <a:pt x="3954" y="881"/>
                  </a:cubicBezTo>
                  <a:cubicBezTo>
                    <a:pt x="3090" y="888"/>
                    <a:pt x="3090" y="888"/>
                    <a:pt x="3090" y="888"/>
                  </a:cubicBezTo>
                  <a:cubicBezTo>
                    <a:pt x="2991" y="1499"/>
                    <a:pt x="2991" y="1499"/>
                    <a:pt x="2991" y="1499"/>
                  </a:cubicBezTo>
                  <a:cubicBezTo>
                    <a:pt x="2811" y="1700"/>
                    <a:pt x="2811" y="1700"/>
                    <a:pt x="2811" y="1700"/>
                  </a:cubicBezTo>
                  <a:cubicBezTo>
                    <a:pt x="2811" y="598"/>
                    <a:pt x="2811" y="598"/>
                    <a:pt x="2811" y="598"/>
                  </a:cubicBezTo>
                  <a:cubicBezTo>
                    <a:pt x="2811" y="512"/>
                    <a:pt x="2811" y="512"/>
                    <a:pt x="2811" y="512"/>
                  </a:cubicBezTo>
                  <a:cubicBezTo>
                    <a:pt x="2726" y="512"/>
                    <a:pt x="2726" y="512"/>
                    <a:pt x="2726" y="512"/>
                  </a:cubicBezTo>
                  <a:cubicBezTo>
                    <a:pt x="1405" y="512"/>
                    <a:pt x="1405" y="512"/>
                    <a:pt x="1405" y="512"/>
                  </a:cubicBezTo>
                  <a:close/>
                  <a:moveTo>
                    <a:pt x="3491" y="79"/>
                  </a:moveTo>
                  <a:cubicBezTo>
                    <a:pt x="3689" y="79"/>
                    <a:pt x="3849" y="239"/>
                    <a:pt x="3849" y="437"/>
                  </a:cubicBezTo>
                  <a:cubicBezTo>
                    <a:pt x="3849" y="634"/>
                    <a:pt x="3689" y="794"/>
                    <a:pt x="3491" y="794"/>
                  </a:cubicBezTo>
                  <a:cubicBezTo>
                    <a:pt x="3294" y="794"/>
                    <a:pt x="3134" y="634"/>
                    <a:pt x="3134" y="437"/>
                  </a:cubicBezTo>
                  <a:cubicBezTo>
                    <a:pt x="3134" y="239"/>
                    <a:pt x="3294" y="79"/>
                    <a:pt x="3491" y="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13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14625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50"/>
                            </p:stCondLst>
                            <p:childTnLst>
                              <p:par>
                                <p:cTn id="3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25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83007" y="1476516"/>
            <a:ext cx="2037752" cy="1212915"/>
          </a:xfrm>
          <a:prstGeom prst="rect">
            <a:avLst/>
          </a:prstGeo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prstClr val="white"/>
              </a:solidFill>
              <a:latin typeface="+mj-lt"/>
              <a:ea typeface="宋体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81174" y="1476518"/>
            <a:ext cx="2037752" cy="1212915"/>
            <a:chOff x="395111" y="1349310"/>
            <a:chExt cx="2037752" cy="1030299"/>
          </a:xfrm>
        </p:grpSpPr>
        <p:sp>
          <p:nvSpPr>
            <p:cNvPr id="4" name="矩形 3"/>
            <p:cNvSpPr/>
            <p:nvPr/>
          </p:nvSpPr>
          <p:spPr>
            <a:xfrm>
              <a:off x="395111" y="1349310"/>
              <a:ext cx="2037752" cy="1030299"/>
            </a:xfrm>
            <a:prstGeom prst="rect">
              <a:avLst/>
            </a:prstGeom>
            <a:solidFill>
              <a:srgbClr val="00A39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800">
                <a:solidFill>
                  <a:prstClr val="white"/>
                </a:solidFill>
                <a:latin typeface="+mj-lt"/>
                <a:ea typeface="宋体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 flipH="1">
              <a:off x="950638" y="1443981"/>
              <a:ext cx="918970" cy="235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kumimoji="1" lang="tr-TR" altLang="zh-CN" sz="1200" dirty="0">
                  <a:solidFill>
                    <a:srgbClr val="FFFFFF"/>
                  </a:solidFill>
                  <a:latin typeface="+mj-lt"/>
                  <a:cs typeface="Arial Black"/>
                </a:rPr>
                <a:t>STEP HERE</a:t>
              </a:r>
              <a:endParaRPr kumimoji="1" lang="zh-CN" altLang="en-US" sz="1200" dirty="0">
                <a:solidFill>
                  <a:srgbClr val="FFFFFF"/>
                </a:solidFill>
                <a:latin typeface="+mj-lt"/>
                <a:cs typeface="Arial Black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 flipH="1">
              <a:off x="502182" y="1637747"/>
              <a:ext cx="1815875" cy="588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kumimoji="1" lang="en-US" altLang="zh-CN" sz="1000" dirty="0">
                  <a:solidFill>
                    <a:srgbClr val="FFFFFF"/>
                  </a:solidFill>
                  <a:latin typeface="+mj-lt"/>
                  <a:ea typeface="微软雅黑" pitchFamily="34" charset="-122"/>
                  <a:cs typeface="Arial"/>
                </a:rPr>
                <a:t>We hope that this template will return to you as a time, money and reputation.</a:t>
              </a:r>
              <a:endParaRPr kumimoji="1" lang="zh-CN" altLang="en-US" sz="800" dirty="0">
                <a:solidFill>
                  <a:srgbClr val="FFFFFF"/>
                </a:solidFill>
                <a:latin typeface="+mj-lt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6793363" y="1476516"/>
            <a:ext cx="2037752" cy="1212915"/>
          </a:xfrm>
          <a:prstGeom prst="rec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prstClr val="white"/>
              </a:solidFill>
              <a:latin typeface="+mj-lt"/>
              <a:ea typeface="宋体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691527" y="1476518"/>
            <a:ext cx="2037752" cy="1212915"/>
            <a:chOff x="4605466" y="1349310"/>
            <a:chExt cx="2037752" cy="1030299"/>
          </a:xfrm>
        </p:grpSpPr>
        <p:sp>
          <p:nvSpPr>
            <p:cNvPr id="9" name="矩形 8"/>
            <p:cNvSpPr/>
            <p:nvPr/>
          </p:nvSpPr>
          <p:spPr>
            <a:xfrm>
              <a:off x="4605466" y="1349310"/>
              <a:ext cx="2037752" cy="1030299"/>
            </a:xfrm>
            <a:prstGeom prst="rect">
              <a:avLst/>
            </a:prstGeom>
            <a:solidFill>
              <a:srgbClr val="00A39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800">
                <a:solidFill>
                  <a:prstClr val="white"/>
                </a:solidFill>
                <a:latin typeface="+mj-lt"/>
                <a:ea typeface="宋体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 flipH="1">
              <a:off x="5160993" y="1443981"/>
              <a:ext cx="918970" cy="235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kumimoji="1" lang="tr-TR" altLang="zh-CN" sz="1200" dirty="0">
                  <a:solidFill>
                    <a:srgbClr val="FFFFFF"/>
                  </a:solidFill>
                  <a:latin typeface="+mj-lt"/>
                  <a:cs typeface="Arial Black"/>
                </a:rPr>
                <a:t>STEP HERE</a:t>
              </a:r>
              <a:endParaRPr kumimoji="1" lang="zh-CN" altLang="en-US" sz="1200" dirty="0">
                <a:solidFill>
                  <a:srgbClr val="FFFFFF"/>
                </a:solidFill>
                <a:latin typeface="+mj-lt"/>
                <a:cs typeface="Arial Black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 flipH="1">
              <a:off x="4712537" y="1637747"/>
              <a:ext cx="1815875" cy="588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kumimoji="1" lang="en-US" altLang="zh-CN" sz="1000" dirty="0" smtClean="0">
                  <a:solidFill>
                    <a:srgbClr val="FFFFFF"/>
                  </a:solidFill>
                  <a:latin typeface="+mj-lt"/>
                  <a:ea typeface="微软雅黑" pitchFamily="34" charset="-122"/>
                  <a:cs typeface="Arial"/>
                </a:rPr>
                <a:t>We </a:t>
              </a:r>
              <a:r>
                <a:rPr kumimoji="1" lang="en-US" altLang="zh-CN" sz="1000" dirty="0">
                  <a:solidFill>
                    <a:srgbClr val="FFFFFF"/>
                  </a:solidFill>
                  <a:latin typeface="+mj-lt"/>
                  <a:ea typeface="微软雅黑" pitchFamily="34" charset="-122"/>
                  <a:cs typeface="Arial"/>
                </a:rPr>
                <a:t>hope that this template will return to you as a time, money and reputation.</a:t>
              </a:r>
              <a:endParaRPr kumimoji="1" lang="zh-CN" altLang="en-US" sz="800" dirty="0">
                <a:solidFill>
                  <a:srgbClr val="FFFFFF"/>
                </a:solidFill>
                <a:latin typeface="+mj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95645" y="3021436"/>
            <a:ext cx="14157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kumimoji="1" lang="tr-TR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  <a:cs typeface="Arial Black"/>
              </a:rPr>
              <a:t>STEP HERE</a:t>
            </a:r>
            <a:endParaRPr kumimoji="1"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  <a:cs typeface="Arial Black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95645" y="3576572"/>
            <a:ext cx="413958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We use well-known development methodologies to create a customized approach for each of the projects. This allows us to achieve high quality outcomes and full transparency towards.</a:t>
            </a:r>
            <a:endParaRPr kumimoji="1"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itchFamily="34" charset="-122"/>
              <a:cs typeface="Arial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680892" y="3576572"/>
            <a:ext cx="413958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We use well-known development methodologies to create a customized approach for each of the projects. This allows us to achieve high quality outcomes and full transparency towards.</a:t>
            </a:r>
            <a:endParaRPr kumimoji="1"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itchFamily="34" charset="-122"/>
              <a:cs typeface="Arial"/>
            </a:endParaRPr>
          </a:p>
        </p:txBody>
      </p:sp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1049480" y="386573"/>
            <a:ext cx="310094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tr-TR" altLang="zh-CN" sz="2174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TITLE </a:t>
            </a:r>
            <a:r>
              <a:rPr lang="tr-TR" altLang="zh-CN" sz="2174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HERE</a:t>
            </a:r>
            <a:endParaRPr lang="zh-CN" altLang="en-US" sz="2174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35096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2" grpId="0"/>
      <p:bldP spid="13" grpId="0"/>
      <p:bldP spid="14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/>
          <p:nvPr/>
        </p:nvSpPr>
        <p:spPr>
          <a:xfrm>
            <a:off x="2683118" y="2478360"/>
            <a:ext cx="70564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tr-TR" altLang="zh-CN" sz="15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TITLE</a:t>
            </a:r>
            <a:endParaRPr lang="zh-CN" altLang="en-US" sz="15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2"/>
          <p:cNvSpPr txBox="1"/>
          <p:nvPr/>
        </p:nvSpPr>
        <p:spPr>
          <a:xfrm>
            <a:off x="2201502" y="3569151"/>
            <a:ext cx="70564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tr-TR" altLang="zh-CN" sz="15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TITLE</a:t>
            </a:r>
            <a:endParaRPr lang="zh-CN" altLang="en-US" sz="15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3"/>
          <p:cNvSpPr txBox="1"/>
          <p:nvPr/>
        </p:nvSpPr>
        <p:spPr>
          <a:xfrm>
            <a:off x="6228189" y="2464609"/>
            <a:ext cx="70564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tr-TR" altLang="zh-CN" sz="15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TITLE</a:t>
            </a:r>
            <a:endParaRPr lang="zh-CN" altLang="en-US" sz="15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4"/>
          <p:cNvSpPr txBox="1"/>
          <p:nvPr/>
        </p:nvSpPr>
        <p:spPr>
          <a:xfrm>
            <a:off x="5753457" y="3572229"/>
            <a:ext cx="70564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tr-TR" altLang="zh-CN" sz="15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TITLE</a:t>
            </a:r>
            <a:endParaRPr lang="zh-CN" altLang="en-US" sz="15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13"/>
          <p:cNvSpPr txBox="1"/>
          <p:nvPr/>
        </p:nvSpPr>
        <p:spPr>
          <a:xfrm>
            <a:off x="5736614" y="3910310"/>
            <a:ext cx="207941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We hope that this template </a:t>
            </a:r>
            <a:endParaRPr lang="tr-TR" altLang="zh-CN" sz="11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will return to you as a time, </a:t>
            </a:r>
            <a:endParaRPr lang="tr-TR" altLang="zh-CN" sz="11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money and reputation.</a:t>
            </a:r>
            <a:endParaRPr lang="en-US" altLang="zh-CN" sz="11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14"/>
          <p:cNvSpPr txBox="1"/>
          <p:nvPr/>
        </p:nvSpPr>
        <p:spPr>
          <a:xfrm>
            <a:off x="1433072" y="2822153"/>
            <a:ext cx="207941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We hope that this template </a:t>
            </a:r>
            <a:endParaRPr lang="tr-TR" altLang="zh-CN" sz="11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will return to you as a time, </a:t>
            </a:r>
            <a:endParaRPr lang="tr-TR" altLang="zh-CN" sz="11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money and reputation.</a:t>
            </a:r>
            <a:endParaRPr lang="en-US" altLang="zh-CN" sz="11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952863" y="3906692"/>
            <a:ext cx="207941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We hope that this template </a:t>
            </a:r>
            <a:endParaRPr lang="tr-TR" altLang="zh-CN" sz="11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will return to you as a time, </a:t>
            </a:r>
            <a:endParaRPr lang="tr-TR" altLang="zh-CN" sz="11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money and reputation.</a:t>
            </a:r>
            <a:endParaRPr lang="en-US" altLang="zh-CN" sz="11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16"/>
          <p:cNvSpPr txBox="1"/>
          <p:nvPr/>
        </p:nvSpPr>
        <p:spPr>
          <a:xfrm>
            <a:off x="6228189" y="2788940"/>
            <a:ext cx="207941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We hope that this template </a:t>
            </a:r>
            <a:endParaRPr lang="tr-TR" altLang="zh-CN" sz="11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will return to you as a time, </a:t>
            </a:r>
            <a:endParaRPr lang="tr-TR" altLang="zh-CN" sz="11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money and reputation.</a:t>
            </a:r>
            <a:endParaRPr lang="en-US" altLang="zh-CN" sz="11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7"/>
          <p:cNvSpPr txBox="1"/>
          <p:nvPr/>
        </p:nvSpPr>
        <p:spPr>
          <a:xfrm>
            <a:off x="2306034" y="1384489"/>
            <a:ext cx="70564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tr-TR" altLang="zh-CN" sz="15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TITLE</a:t>
            </a:r>
            <a:endParaRPr lang="zh-CN" altLang="en-US" sz="15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8"/>
          <p:cNvSpPr txBox="1"/>
          <p:nvPr/>
        </p:nvSpPr>
        <p:spPr>
          <a:xfrm>
            <a:off x="5730998" y="1419622"/>
            <a:ext cx="70564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tr-TR" altLang="zh-CN" sz="15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TITLE</a:t>
            </a:r>
            <a:endParaRPr lang="zh-CN" altLang="en-US" sz="15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5719082" y="1707659"/>
            <a:ext cx="207941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We hope that this template </a:t>
            </a:r>
            <a:endParaRPr lang="tr-TR" altLang="zh-CN" sz="110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1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will </a:t>
            </a:r>
            <a:r>
              <a:rPr lang="en-US" altLang="zh-CN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return to you as a time, </a:t>
            </a:r>
            <a:endParaRPr lang="tr-TR" altLang="zh-CN" sz="110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1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money </a:t>
            </a:r>
            <a:r>
              <a:rPr lang="en-US" altLang="zh-CN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and reputation.</a:t>
            </a:r>
            <a:endParaRPr lang="en-US" altLang="zh-CN" sz="11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024871" y="1710916"/>
            <a:ext cx="207941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We hope that this template </a:t>
            </a:r>
            <a:endParaRPr lang="tr-TR" altLang="zh-CN" sz="11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will return to you as a time, </a:t>
            </a:r>
            <a:endParaRPr lang="tr-TR" altLang="zh-CN" sz="11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money and reputation.</a:t>
            </a:r>
            <a:endParaRPr lang="en-US" altLang="zh-CN" sz="11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302279" y="1298824"/>
            <a:ext cx="984090" cy="887268"/>
            <a:chOff x="3302279" y="1298824"/>
            <a:chExt cx="984090" cy="887268"/>
          </a:xfrm>
        </p:grpSpPr>
        <p:grpSp>
          <p:nvGrpSpPr>
            <p:cNvPr id="16" name="组合 15"/>
            <p:cNvGrpSpPr/>
            <p:nvPr/>
          </p:nvGrpSpPr>
          <p:grpSpPr>
            <a:xfrm>
              <a:off x="3302279" y="1298824"/>
              <a:ext cx="984090" cy="887268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18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19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FFFF">
                      <a:lumMod val="85000"/>
                    </a:srgbClr>
                  </a:gs>
                  <a:gs pos="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3517576" y="1507553"/>
              <a:ext cx="553496" cy="470470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6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5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6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rgbClr val="00A39A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defTabSz="68574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64102" y="1356653"/>
            <a:ext cx="1002180" cy="903579"/>
            <a:chOff x="4464102" y="1356651"/>
            <a:chExt cx="1002180" cy="903579"/>
          </a:xfrm>
        </p:grpSpPr>
        <p:grpSp>
          <p:nvGrpSpPr>
            <p:cNvPr id="21" name="组合 20"/>
            <p:cNvGrpSpPr/>
            <p:nvPr/>
          </p:nvGrpSpPr>
          <p:grpSpPr>
            <a:xfrm>
              <a:off x="4464102" y="1356651"/>
              <a:ext cx="1002180" cy="903579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23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24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solidFill>
                <a:srgbClr val="00A39A"/>
              </a:soli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22" name="KSO_Shape"/>
            <p:cNvSpPr>
              <a:spLocks/>
            </p:cNvSpPr>
            <p:nvPr/>
          </p:nvSpPr>
          <p:spPr bwMode="auto">
            <a:xfrm>
              <a:off x="4640392" y="1547487"/>
              <a:ext cx="597147" cy="410041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defTabSz="68574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841010" y="2417483"/>
            <a:ext cx="1002180" cy="903579"/>
            <a:chOff x="3841010" y="2417481"/>
            <a:chExt cx="1002180" cy="903579"/>
          </a:xfrm>
        </p:grpSpPr>
        <p:grpSp>
          <p:nvGrpSpPr>
            <p:cNvPr id="26" name="组合 25"/>
            <p:cNvGrpSpPr/>
            <p:nvPr/>
          </p:nvGrpSpPr>
          <p:grpSpPr>
            <a:xfrm>
              <a:off x="3841010" y="2417481"/>
              <a:ext cx="1002180" cy="903579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28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29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solidFill>
                <a:srgbClr val="00A39A"/>
              </a:soli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27" name="KSO_Shape"/>
            <p:cNvSpPr>
              <a:spLocks/>
            </p:cNvSpPr>
            <p:nvPr/>
          </p:nvSpPr>
          <p:spPr bwMode="auto">
            <a:xfrm>
              <a:off x="4077370" y="2558001"/>
              <a:ext cx="520754" cy="521623"/>
            </a:xfrm>
            <a:custGeom>
              <a:avLst/>
              <a:gdLst>
                <a:gd name="T0" fmla="*/ 923363 w 1752600"/>
                <a:gd name="T1" fmla="*/ 1417153 h 1754188"/>
                <a:gd name="T2" fmla="*/ 958587 w 1752600"/>
                <a:gd name="T3" fmla="*/ 1476612 h 1754188"/>
                <a:gd name="T4" fmla="*/ 945181 w 1752600"/>
                <a:gd name="T5" fmla="*/ 1530763 h 1754188"/>
                <a:gd name="T6" fmla="*/ 886299 w 1752600"/>
                <a:gd name="T7" fmla="*/ 1566067 h 1754188"/>
                <a:gd name="T8" fmla="*/ 832675 w 1752600"/>
                <a:gd name="T9" fmla="*/ 1552795 h 1754188"/>
                <a:gd name="T10" fmla="*/ 797714 w 1752600"/>
                <a:gd name="T11" fmla="*/ 1493335 h 1754188"/>
                <a:gd name="T12" fmla="*/ 810857 w 1752600"/>
                <a:gd name="T13" fmla="*/ 1439185 h 1754188"/>
                <a:gd name="T14" fmla="*/ 869739 w 1752600"/>
                <a:gd name="T15" fmla="*/ 1403616 h 1754188"/>
                <a:gd name="T16" fmla="*/ 1526266 w 1752600"/>
                <a:gd name="T17" fmla="*/ 809406 h 1754188"/>
                <a:gd name="T18" fmla="*/ 1561836 w 1752600"/>
                <a:gd name="T19" fmla="*/ 868866 h 1754188"/>
                <a:gd name="T20" fmla="*/ 1548298 w 1752600"/>
                <a:gd name="T21" fmla="*/ 923016 h 1754188"/>
                <a:gd name="T22" fmla="*/ 1488839 w 1752600"/>
                <a:gd name="T23" fmla="*/ 958586 h 1754188"/>
                <a:gd name="T24" fmla="*/ 1434954 w 1752600"/>
                <a:gd name="T25" fmla="*/ 945048 h 1754188"/>
                <a:gd name="T26" fmla="*/ 1399385 w 1752600"/>
                <a:gd name="T27" fmla="*/ 885589 h 1754188"/>
                <a:gd name="T28" fmla="*/ 1412922 w 1752600"/>
                <a:gd name="T29" fmla="*/ 831438 h 1754188"/>
                <a:gd name="T30" fmla="*/ 1472116 w 1752600"/>
                <a:gd name="T31" fmla="*/ 795869 h 1754188"/>
                <a:gd name="T32" fmla="*/ 931422 w 1752600"/>
                <a:gd name="T33" fmla="*/ 210375 h 1754188"/>
                <a:gd name="T34" fmla="*/ 985331 w 1752600"/>
                <a:gd name="T35" fmla="*/ 812351 h 1754188"/>
                <a:gd name="T36" fmla="*/ 997223 w 1752600"/>
                <a:gd name="T37" fmla="*/ 915108 h 1754188"/>
                <a:gd name="T38" fmla="*/ 946749 w 1752600"/>
                <a:gd name="T39" fmla="*/ 982906 h 1754188"/>
                <a:gd name="T40" fmla="*/ 857693 w 1752600"/>
                <a:gd name="T41" fmla="*/ 1003564 h 1754188"/>
                <a:gd name="T42" fmla="*/ 763351 w 1752600"/>
                <a:gd name="T43" fmla="*/ 937354 h 1754188"/>
                <a:gd name="T44" fmla="*/ 353480 w 1752600"/>
                <a:gd name="T45" fmla="*/ 893921 h 1754188"/>
                <a:gd name="T46" fmla="*/ 383342 w 1752600"/>
                <a:gd name="T47" fmla="*/ 820296 h 1754188"/>
                <a:gd name="T48" fmla="*/ 815147 w 1752600"/>
                <a:gd name="T49" fmla="*/ 764945 h 1754188"/>
                <a:gd name="T50" fmla="*/ 858486 w 1752600"/>
                <a:gd name="T51" fmla="*/ 180713 h 1754188"/>
                <a:gd name="T52" fmla="*/ 670516 w 1752600"/>
                <a:gd name="T53" fmla="*/ 152975 h 1754188"/>
                <a:gd name="T54" fmla="*/ 441192 w 1752600"/>
                <a:gd name="T55" fmla="*/ 263340 h 1754188"/>
                <a:gd name="T56" fmla="*/ 263181 w 1752600"/>
                <a:gd name="T57" fmla="*/ 441458 h 1754188"/>
                <a:gd name="T58" fmla="*/ 152883 w 1752600"/>
                <a:gd name="T59" fmla="*/ 670921 h 1754188"/>
                <a:gd name="T60" fmla="*/ 126168 w 1752600"/>
                <a:gd name="T61" fmla="*/ 934791 h 1754188"/>
                <a:gd name="T62" fmla="*/ 190707 w 1752600"/>
                <a:gd name="T63" fmla="*/ 1186485 h 1754188"/>
                <a:gd name="T64" fmla="*/ 332216 w 1752600"/>
                <a:gd name="T65" fmla="*/ 1396099 h 1754188"/>
                <a:gd name="T66" fmla="*/ 534297 w 1752600"/>
                <a:gd name="T67" fmla="*/ 1547221 h 1754188"/>
                <a:gd name="T68" fmla="*/ 780550 w 1752600"/>
                <a:gd name="T69" fmla="*/ 1623709 h 1754188"/>
                <a:gd name="T70" fmla="*/ 1045847 w 1752600"/>
                <a:gd name="T71" fmla="*/ 1610476 h 1754188"/>
                <a:gd name="T72" fmla="*/ 1281255 w 1752600"/>
                <a:gd name="T73" fmla="*/ 1511227 h 1754188"/>
                <a:gd name="T74" fmla="*/ 1467730 w 1752600"/>
                <a:gd name="T75" fmla="*/ 1341578 h 1754188"/>
                <a:gd name="T76" fmla="*/ 1588873 w 1752600"/>
                <a:gd name="T77" fmla="*/ 1118202 h 1754188"/>
                <a:gd name="T78" fmla="*/ 1628019 w 1752600"/>
                <a:gd name="T79" fmla="*/ 857509 h 1754188"/>
                <a:gd name="T80" fmla="*/ 1576176 w 1752600"/>
                <a:gd name="T81" fmla="*/ 601315 h 1754188"/>
                <a:gd name="T82" fmla="*/ 1444718 w 1752600"/>
                <a:gd name="T83" fmla="*/ 384820 h 1754188"/>
                <a:gd name="T84" fmla="*/ 1250573 w 1752600"/>
                <a:gd name="T85" fmla="*/ 224170 h 1754188"/>
                <a:gd name="T86" fmla="*/ 1009345 w 1752600"/>
                <a:gd name="T87" fmla="*/ 136037 h 1754188"/>
                <a:gd name="T88" fmla="*/ 987656 w 1752600"/>
                <a:gd name="T89" fmla="*/ 7146 h 1754188"/>
                <a:gd name="T90" fmla="*/ 1274907 w 1752600"/>
                <a:gd name="T91" fmla="*/ 96337 h 1754188"/>
                <a:gd name="T92" fmla="*/ 1510315 w 1752600"/>
                <a:gd name="T93" fmla="*/ 272074 h 1754188"/>
                <a:gd name="T94" fmla="*/ 1675101 w 1752600"/>
                <a:gd name="T95" fmla="*/ 516358 h 1754188"/>
                <a:gd name="T96" fmla="*/ 1749955 w 1752600"/>
                <a:gd name="T97" fmla="*/ 809605 h 1754188"/>
                <a:gd name="T98" fmla="*/ 1719273 w 1752600"/>
                <a:gd name="T99" fmla="*/ 1116879 h 1754188"/>
                <a:gd name="T100" fmla="*/ 1590724 w 1752600"/>
                <a:gd name="T101" fmla="*/ 1384453 h 1754188"/>
                <a:gd name="T102" fmla="*/ 1383353 w 1752600"/>
                <a:gd name="T103" fmla="*/ 1591949 h 1754188"/>
                <a:gd name="T104" fmla="*/ 1115940 w 1752600"/>
                <a:gd name="T105" fmla="*/ 1720576 h 1754188"/>
                <a:gd name="T106" fmla="*/ 809116 w 1752600"/>
                <a:gd name="T107" fmla="*/ 1751277 h 1754188"/>
                <a:gd name="T108" fmla="*/ 516046 w 1752600"/>
                <a:gd name="T109" fmla="*/ 1676377 h 1754188"/>
                <a:gd name="T110" fmla="*/ 271909 w 1752600"/>
                <a:gd name="T111" fmla="*/ 1511492 h 1754188"/>
                <a:gd name="T112" fmla="*/ 95750 w 1752600"/>
                <a:gd name="T113" fmla="*/ 1275941 h 1754188"/>
                <a:gd name="T114" fmla="*/ 6877 w 1752600"/>
                <a:gd name="T115" fmla="*/ 988782 h 1754188"/>
                <a:gd name="T116" fmla="*/ 22483 w 1752600"/>
                <a:gd name="T117" fmla="*/ 679126 h 1754188"/>
                <a:gd name="T118" fmla="*/ 138071 w 1752600"/>
                <a:gd name="T119" fmla="*/ 404935 h 1754188"/>
                <a:gd name="T120" fmla="*/ 335655 w 1752600"/>
                <a:gd name="T121" fmla="*/ 187117 h 1754188"/>
                <a:gd name="T122" fmla="*/ 595662 w 1752600"/>
                <a:gd name="T123" fmla="*/ 46051 h 1754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52600" h="1754188">
                  <a:moveTo>
                    <a:pt x="873945" y="1403350"/>
                  </a:moveTo>
                  <a:lnTo>
                    <a:pt x="877888" y="1403350"/>
                  </a:lnTo>
                  <a:lnTo>
                    <a:pt x="882356" y="1403350"/>
                  </a:lnTo>
                  <a:lnTo>
                    <a:pt x="886299" y="1403616"/>
                  </a:lnTo>
                  <a:lnTo>
                    <a:pt x="890505" y="1404146"/>
                  </a:lnTo>
                  <a:lnTo>
                    <a:pt x="894448" y="1404943"/>
                  </a:lnTo>
                  <a:lnTo>
                    <a:pt x="898128" y="1405739"/>
                  </a:lnTo>
                  <a:lnTo>
                    <a:pt x="901808" y="1406801"/>
                  </a:lnTo>
                  <a:lnTo>
                    <a:pt x="906014" y="1408393"/>
                  </a:lnTo>
                  <a:lnTo>
                    <a:pt x="909432" y="1409455"/>
                  </a:lnTo>
                  <a:lnTo>
                    <a:pt x="913112" y="1411048"/>
                  </a:lnTo>
                  <a:lnTo>
                    <a:pt x="916529" y="1412906"/>
                  </a:lnTo>
                  <a:lnTo>
                    <a:pt x="919946" y="1415030"/>
                  </a:lnTo>
                  <a:lnTo>
                    <a:pt x="923363" y="1417153"/>
                  </a:lnTo>
                  <a:lnTo>
                    <a:pt x="929672" y="1421931"/>
                  </a:lnTo>
                  <a:lnTo>
                    <a:pt x="935192" y="1427240"/>
                  </a:lnTo>
                  <a:lnTo>
                    <a:pt x="940450" y="1432814"/>
                  </a:lnTo>
                  <a:lnTo>
                    <a:pt x="945181" y="1439185"/>
                  </a:lnTo>
                  <a:lnTo>
                    <a:pt x="947284" y="1442636"/>
                  </a:lnTo>
                  <a:lnTo>
                    <a:pt x="949124" y="1446086"/>
                  </a:lnTo>
                  <a:lnTo>
                    <a:pt x="951227" y="1449537"/>
                  </a:lnTo>
                  <a:lnTo>
                    <a:pt x="952804" y="1452988"/>
                  </a:lnTo>
                  <a:lnTo>
                    <a:pt x="953856" y="1456704"/>
                  </a:lnTo>
                  <a:lnTo>
                    <a:pt x="955433" y="1460420"/>
                  </a:lnTo>
                  <a:lnTo>
                    <a:pt x="956484" y="1464667"/>
                  </a:lnTo>
                  <a:lnTo>
                    <a:pt x="957273" y="1468384"/>
                  </a:lnTo>
                  <a:lnTo>
                    <a:pt x="958062" y="1472365"/>
                  </a:lnTo>
                  <a:lnTo>
                    <a:pt x="958587" y="1476612"/>
                  </a:lnTo>
                  <a:lnTo>
                    <a:pt x="958850" y="1480594"/>
                  </a:lnTo>
                  <a:lnTo>
                    <a:pt x="958850" y="1485107"/>
                  </a:lnTo>
                  <a:lnTo>
                    <a:pt x="958850" y="1489088"/>
                  </a:lnTo>
                  <a:lnTo>
                    <a:pt x="958587" y="1493335"/>
                  </a:lnTo>
                  <a:lnTo>
                    <a:pt x="958062" y="1497317"/>
                  </a:lnTo>
                  <a:lnTo>
                    <a:pt x="957273" y="1501299"/>
                  </a:lnTo>
                  <a:lnTo>
                    <a:pt x="956484" y="1505546"/>
                  </a:lnTo>
                  <a:lnTo>
                    <a:pt x="955433" y="1509262"/>
                  </a:lnTo>
                  <a:lnTo>
                    <a:pt x="953856" y="1512978"/>
                  </a:lnTo>
                  <a:lnTo>
                    <a:pt x="952804" y="1516694"/>
                  </a:lnTo>
                  <a:lnTo>
                    <a:pt x="951227" y="1520145"/>
                  </a:lnTo>
                  <a:lnTo>
                    <a:pt x="949124" y="1524127"/>
                  </a:lnTo>
                  <a:lnTo>
                    <a:pt x="947284" y="1527312"/>
                  </a:lnTo>
                  <a:lnTo>
                    <a:pt x="945181" y="1530763"/>
                  </a:lnTo>
                  <a:lnTo>
                    <a:pt x="940450" y="1536868"/>
                  </a:lnTo>
                  <a:lnTo>
                    <a:pt x="935192" y="1542973"/>
                  </a:lnTo>
                  <a:lnTo>
                    <a:pt x="929672" y="1548017"/>
                  </a:lnTo>
                  <a:lnTo>
                    <a:pt x="923363" y="1552795"/>
                  </a:lnTo>
                  <a:lnTo>
                    <a:pt x="919946" y="1554918"/>
                  </a:lnTo>
                  <a:lnTo>
                    <a:pt x="916529" y="1556776"/>
                  </a:lnTo>
                  <a:lnTo>
                    <a:pt x="913112" y="1558634"/>
                  </a:lnTo>
                  <a:lnTo>
                    <a:pt x="909432" y="1560227"/>
                  </a:lnTo>
                  <a:lnTo>
                    <a:pt x="906014" y="1561820"/>
                  </a:lnTo>
                  <a:lnTo>
                    <a:pt x="901808" y="1563147"/>
                  </a:lnTo>
                  <a:lnTo>
                    <a:pt x="898128" y="1564209"/>
                  </a:lnTo>
                  <a:lnTo>
                    <a:pt x="894448" y="1565005"/>
                  </a:lnTo>
                  <a:lnTo>
                    <a:pt x="890505" y="1565801"/>
                  </a:lnTo>
                  <a:lnTo>
                    <a:pt x="886299" y="1566067"/>
                  </a:lnTo>
                  <a:lnTo>
                    <a:pt x="882356" y="1566598"/>
                  </a:lnTo>
                  <a:lnTo>
                    <a:pt x="877888" y="1566863"/>
                  </a:lnTo>
                  <a:lnTo>
                    <a:pt x="873945" y="1566598"/>
                  </a:lnTo>
                  <a:lnTo>
                    <a:pt x="869739" y="1566067"/>
                  </a:lnTo>
                  <a:lnTo>
                    <a:pt x="865796" y="1565801"/>
                  </a:lnTo>
                  <a:lnTo>
                    <a:pt x="861853" y="1565005"/>
                  </a:lnTo>
                  <a:lnTo>
                    <a:pt x="857647" y="1564209"/>
                  </a:lnTo>
                  <a:lnTo>
                    <a:pt x="853967" y="1563147"/>
                  </a:lnTo>
                  <a:lnTo>
                    <a:pt x="850287" y="1561820"/>
                  </a:lnTo>
                  <a:lnTo>
                    <a:pt x="846607" y="1560227"/>
                  </a:lnTo>
                  <a:lnTo>
                    <a:pt x="842664" y="1558634"/>
                  </a:lnTo>
                  <a:lnTo>
                    <a:pt x="839247" y="1556776"/>
                  </a:lnTo>
                  <a:lnTo>
                    <a:pt x="835829" y="1554918"/>
                  </a:lnTo>
                  <a:lnTo>
                    <a:pt x="832675" y="1552795"/>
                  </a:lnTo>
                  <a:lnTo>
                    <a:pt x="826629" y="1548017"/>
                  </a:lnTo>
                  <a:lnTo>
                    <a:pt x="820583" y="1542973"/>
                  </a:lnTo>
                  <a:lnTo>
                    <a:pt x="815589" y="1536868"/>
                  </a:lnTo>
                  <a:lnTo>
                    <a:pt x="810857" y="1530763"/>
                  </a:lnTo>
                  <a:lnTo>
                    <a:pt x="808754" y="1527312"/>
                  </a:lnTo>
                  <a:lnTo>
                    <a:pt x="806914" y="1524127"/>
                  </a:lnTo>
                  <a:lnTo>
                    <a:pt x="805074" y="1520145"/>
                  </a:lnTo>
                  <a:lnTo>
                    <a:pt x="803497" y="1516694"/>
                  </a:lnTo>
                  <a:lnTo>
                    <a:pt x="801920" y="1512978"/>
                  </a:lnTo>
                  <a:lnTo>
                    <a:pt x="800605" y="1509262"/>
                  </a:lnTo>
                  <a:lnTo>
                    <a:pt x="799554" y="1505546"/>
                  </a:lnTo>
                  <a:lnTo>
                    <a:pt x="798765" y="1501299"/>
                  </a:lnTo>
                  <a:lnTo>
                    <a:pt x="797977" y="1497317"/>
                  </a:lnTo>
                  <a:lnTo>
                    <a:pt x="797714" y="1493335"/>
                  </a:lnTo>
                  <a:lnTo>
                    <a:pt x="797188" y="1489088"/>
                  </a:lnTo>
                  <a:lnTo>
                    <a:pt x="796925" y="1485107"/>
                  </a:lnTo>
                  <a:lnTo>
                    <a:pt x="797188" y="1480594"/>
                  </a:lnTo>
                  <a:lnTo>
                    <a:pt x="797714" y="1476612"/>
                  </a:lnTo>
                  <a:lnTo>
                    <a:pt x="797977" y="1472365"/>
                  </a:lnTo>
                  <a:lnTo>
                    <a:pt x="798765" y="1468384"/>
                  </a:lnTo>
                  <a:lnTo>
                    <a:pt x="799554" y="1464667"/>
                  </a:lnTo>
                  <a:lnTo>
                    <a:pt x="800605" y="1460420"/>
                  </a:lnTo>
                  <a:lnTo>
                    <a:pt x="801920" y="1456704"/>
                  </a:lnTo>
                  <a:lnTo>
                    <a:pt x="803497" y="1452988"/>
                  </a:lnTo>
                  <a:lnTo>
                    <a:pt x="805074" y="1449537"/>
                  </a:lnTo>
                  <a:lnTo>
                    <a:pt x="806914" y="1446086"/>
                  </a:lnTo>
                  <a:lnTo>
                    <a:pt x="808754" y="1442636"/>
                  </a:lnTo>
                  <a:lnTo>
                    <a:pt x="810857" y="1439185"/>
                  </a:lnTo>
                  <a:lnTo>
                    <a:pt x="815589" y="1432814"/>
                  </a:lnTo>
                  <a:lnTo>
                    <a:pt x="820583" y="1427240"/>
                  </a:lnTo>
                  <a:lnTo>
                    <a:pt x="826629" y="1421931"/>
                  </a:lnTo>
                  <a:lnTo>
                    <a:pt x="832675" y="1417153"/>
                  </a:lnTo>
                  <a:lnTo>
                    <a:pt x="835829" y="1415030"/>
                  </a:lnTo>
                  <a:lnTo>
                    <a:pt x="839247" y="1412906"/>
                  </a:lnTo>
                  <a:lnTo>
                    <a:pt x="842664" y="1411048"/>
                  </a:lnTo>
                  <a:lnTo>
                    <a:pt x="846607" y="1409455"/>
                  </a:lnTo>
                  <a:lnTo>
                    <a:pt x="850287" y="1408393"/>
                  </a:lnTo>
                  <a:lnTo>
                    <a:pt x="853967" y="1406801"/>
                  </a:lnTo>
                  <a:lnTo>
                    <a:pt x="857647" y="1405739"/>
                  </a:lnTo>
                  <a:lnTo>
                    <a:pt x="861853" y="1404943"/>
                  </a:lnTo>
                  <a:lnTo>
                    <a:pt x="865796" y="1404146"/>
                  </a:lnTo>
                  <a:lnTo>
                    <a:pt x="869739" y="1403616"/>
                  </a:lnTo>
                  <a:lnTo>
                    <a:pt x="873945" y="1403350"/>
                  </a:lnTo>
                  <a:close/>
                  <a:moveTo>
                    <a:pt x="1480345" y="795338"/>
                  </a:moveTo>
                  <a:lnTo>
                    <a:pt x="1484857" y="795603"/>
                  </a:lnTo>
                  <a:lnTo>
                    <a:pt x="1488839" y="795869"/>
                  </a:lnTo>
                  <a:lnTo>
                    <a:pt x="1493086" y="796134"/>
                  </a:lnTo>
                  <a:lnTo>
                    <a:pt x="1497068" y="797196"/>
                  </a:lnTo>
                  <a:lnTo>
                    <a:pt x="1500784" y="797727"/>
                  </a:lnTo>
                  <a:lnTo>
                    <a:pt x="1505031" y="799054"/>
                  </a:lnTo>
                  <a:lnTo>
                    <a:pt x="1508747" y="800381"/>
                  </a:lnTo>
                  <a:lnTo>
                    <a:pt x="1512198" y="801974"/>
                  </a:lnTo>
                  <a:lnTo>
                    <a:pt x="1515914" y="803567"/>
                  </a:lnTo>
                  <a:lnTo>
                    <a:pt x="1519365" y="805425"/>
                  </a:lnTo>
                  <a:lnTo>
                    <a:pt x="1522816" y="807283"/>
                  </a:lnTo>
                  <a:lnTo>
                    <a:pt x="1526266" y="809406"/>
                  </a:lnTo>
                  <a:lnTo>
                    <a:pt x="1532637" y="814184"/>
                  </a:lnTo>
                  <a:lnTo>
                    <a:pt x="1538211" y="819228"/>
                  </a:lnTo>
                  <a:lnTo>
                    <a:pt x="1543520" y="825068"/>
                  </a:lnTo>
                  <a:lnTo>
                    <a:pt x="1548298" y="831438"/>
                  </a:lnTo>
                  <a:lnTo>
                    <a:pt x="1550422" y="834624"/>
                  </a:lnTo>
                  <a:lnTo>
                    <a:pt x="1552545" y="838074"/>
                  </a:lnTo>
                  <a:lnTo>
                    <a:pt x="1554403" y="841791"/>
                  </a:lnTo>
                  <a:lnTo>
                    <a:pt x="1555996" y="845241"/>
                  </a:lnTo>
                  <a:lnTo>
                    <a:pt x="1557589" y="848958"/>
                  </a:lnTo>
                  <a:lnTo>
                    <a:pt x="1558650" y="852939"/>
                  </a:lnTo>
                  <a:lnTo>
                    <a:pt x="1559712" y="856655"/>
                  </a:lnTo>
                  <a:lnTo>
                    <a:pt x="1560509" y="860637"/>
                  </a:lnTo>
                  <a:lnTo>
                    <a:pt x="1561305" y="864884"/>
                  </a:lnTo>
                  <a:lnTo>
                    <a:pt x="1561836" y="868866"/>
                  </a:lnTo>
                  <a:lnTo>
                    <a:pt x="1562101" y="872847"/>
                  </a:lnTo>
                  <a:lnTo>
                    <a:pt x="1562101" y="877094"/>
                  </a:lnTo>
                  <a:lnTo>
                    <a:pt x="1562101" y="881342"/>
                  </a:lnTo>
                  <a:lnTo>
                    <a:pt x="1561836" y="885589"/>
                  </a:lnTo>
                  <a:lnTo>
                    <a:pt x="1561305" y="889570"/>
                  </a:lnTo>
                  <a:lnTo>
                    <a:pt x="1560509" y="893817"/>
                  </a:lnTo>
                  <a:lnTo>
                    <a:pt x="1559712" y="897534"/>
                  </a:lnTo>
                  <a:lnTo>
                    <a:pt x="1558650" y="901515"/>
                  </a:lnTo>
                  <a:lnTo>
                    <a:pt x="1557589" y="905497"/>
                  </a:lnTo>
                  <a:lnTo>
                    <a:pt x="1555996" y="908948"/>
                  </a:lnTo>
                  <a:lnTo>
                    <a:pt x="1554403" y="912664"/>
                  </a:lnTo>
                  <a:lnTo>
                    <a:pt x="1552545" y="916115"/>
                  </a:lnTo>
                  <a:lnTo>
                    <a:pt x="1550422" y="919565"/>
                  </a:lnTo>
                  <a:lnTo>
                    <a:pt x="1548298" y="923016"/>
                  </a:lnTo>
                  <a:lnTo>
                    <a:pt x="1543520" y="929387"/>
                  </a:lnTo>
                  <a:lnTo>
                    <a:pt x="1538211" y="934961"/>
                  </a:lnTo>
                  <a:lnTo>
                    <a:pt x="1532637" y="940270"/>
                  </a:lnTo>
                  <a:lnTo>
                    <a:pt x="1526266" y="945048"/>
                  </a:lnTo>
                  <a:lnTo>
                    <a:pt x="1522816" y="947171"/>
                  </a:lnTo>
                  <a:lnTo>
                    <a:pt x="1519365" y="949030"/>
                  </a:lnTo>
                  <a:lnTo>
                    <a:pt x="1515914" y="950888"/>
                  </a:lnTo>
                  <a:lnTo>
                    <a:pt x="1512198" y="952480"/>
                  </a:lnTo>
                  <a:lnTo>
                    <a:pt x="1508747" y="953808"/>
                  </a:lnTo>
                  <a:lnTo>
                    <a:pt x="1505031" y="955400"/>
                  </a:lnTo>
                  <a:lnTo>
                    <a:pt x="1500784" y="956197"/>
                  </a:lnTo>
                  <a:lnTo>
                    <a:pt x="1497068" y="957258"/>
                  </a:lnTo>
                  <a:lnTo>
                    <a:pt x="1493086" y="957789"/>
                  </a:lnTo>
                  <a:lnTo>
                    <a:pt x="1488839" y="958586"/>
                  </a:lnTo>
                  <a:lnTo>
                    <a:pt x="1484857" y="958851"/>
                  </a:lnTo>
                  <a:lnTo>
                    <a:pt x="1480345" y="958851"/>
                  </a:lnTo>
                  <a:lnTo>
                    <a:pt x="1476363" y="958851"/>
                  </a:lnTo>
                  <a:lnTo>
                    <a:pt x="1472116" y="958586"/>
                  </a:lnTo>
                  <a:lnTo>
                    <a:pt x="1468134" y="957789"/>
                  </a:lnTo>
                  <a:lnTo>
                    <a:pt x="1464153" y="957258"/>
                  </a:lnTo>
                  <a:lnTo>
                    <a:pt x="1459906" y="956197"/>
                  </a:lnTo>
                  <a:lnTo>
                    <a:pt x="1456189" y="955400"/>
                  </a:lnTo>
                  <a:lnTo>
                    <a:pt x="1452473" y="953808"/>
                  </a:lnTo>
                  <a:lnTo>
                    <a:pt x="1448757" y="952480"/>
                  </a:lnTo>
                  <a:lnTo>
                    <a:pt x="1445306" y="950888"/>
                  </a:lnTo>
                  <a:lnTo>
                    <a:pt x="1441325" y="949030"/>
                  </a:lnTo>
                  <a:lnTo>
                    <a:pt x="1437874" y="947171"/>
                  </a:lnTo>
                  <a:lnTo>
                    <a:pt x="1434954" y="945048"/>
                  </a:lnTo>
                  <a:lnTo>
                    <a:pt x="1428583" y="940270"/>
                  </a:lnTo>
                  <a:lnTo>
                    <a:pt x="1422478" y="934961"/>
                  </a:lnTo>
                  <a:lnTo>
                    <a:pt x="1417435" y="929387"/>
                  </a:lnTo>
                  <a:lnTo>
                    <a:pt x="1412922" y="923016"/>
                  </a:lnTo>
                  <a:lnTo>
                    <a:pt x="1410533" y="919565"/>
                  </a:lnTo>
                  <a:lnTo>
                    <a:pt x="1408675" y="916115"/>
                  </a:lnTo>
                  <a:lnTo>
                    <a:pt x="1406817" y="912664"/>
                  </a:lnTo>
                  <a:lnTo>
                    <a:pt x="1405224" y="908948"/>
                  </a:lnTo>
                  <a:lnTo>
                    <a:pt x="1403632" y="905497"/>
                  </a:lnTo>
                  <a:lnTo>
                    <a:pt x="1402304" y="901515"/>
                  </a:lnTo>
                  <a:lnTo>
                    <a:pt x="1401243" y="897534"/>
                  </a:lnTo>
                  <a:lnTo>
                    <a:pt x="1400446" y="893817"/>
                  </a:lnTo>
                  <a:lnTo>
                    <a:pt x="1399650" y="889570"/>
                  </a:lnTo>
                  <a:lnTo>
                    <a:pt x="1399385" y="885589"/>
                  </a:lnTo>
                  <a:lnTo>
                    <a:pt x="1398854" y="881342"/>
                  </a:lnTo>
                  <a:lnTo>
                    <a:pt x="1398588" y="877094"/>
                  </a:lnTo>
                  <a:lnTo>
                    <a:pt x="1398854" y="872847"/>
                  </a:lnTo>
                  <a:lnTo>
                    <a:pt x="1399385" y="868866"/>
                  </a:lnTo>
                  <a:lnTo>
                    <a:pt x="1399650" y="864884"/>
                  </a:lnTo>
                  <a:lnTo>
                    <a:pt x="1400446" y="860637"/>
                  </a:lnTo>
                  <a:lnTo>
                    <a:pt x="1401243" y="856655"/>
                  </a:lnTo>
                  <a:lnTo>
                    <a:pt x="1402304" y="852939"/>
                  </a:lnTo>
                  <a:lnTo>
                    <a:pt x="1403632" y="848958"/>
                  </a:lnTo>
                  <a:lnTo>
                    <a:pt x="1405224" y="845241"/>
                  </a:lnTo>
                  <a:lnTo>
                    <a:pt x="1406817" y="841791"/>
                  </a:lnTo>
                  <a:lnTo>
                    <a:pt x="1408675" y="838074"/>
                  </a:lnTo>
                  <a:lnTo>
                    <a:pt x="1410533" y="834624"/>
                  </a:lnTo>
                  <a:lnTo>
                    <a:pt x="1412922" y="831438"/>
                  </a:lnTo>
                  <a:lnTo>
                    <a:pt x="1417435" y="825068"/>
                  </a:lnTo>
                  <a:lnTo>
                    <a:pt x="1422478" y="819228"/>
                  </a:lnTo>
                  <a:lnTo>
                    <a:pt x="1428583" y="814184"/>
                  </a:lnTo>
                  <a:lnTo>
                    <a:pt x="1434954" y="809406"/>
                  </a:lnTo>
                  <a:lnTo>
                    <a:pt x="1437874" y="807283"/>
                  </a:lnTo>
                  <a:lnTo>
                    <a:pt x="1441325" y="805425"/>
                  </a:lnTo>
                  <a:lnTo>
                    <a:pt x="1445306" y="803567"/>
                  </a:lnTo>
                  <a:lnTo>
                    <a:pt x="1448757" y="801974"/>
                  </a:lnTo>
                  <a:lnTo>
                    <a:pt x="1452473" y="800381"/>
                  </a:lnTo>
                  <a:lnTo>
                    <a:pt x="1456189" y="799054"/>
                  </a:lnTo>
                  <a:lnTo>
                    <a:pt x="1459906" y="797727"/>
                  </a:lnTo>
                  <a:lnTo>
                    <a:pt x="1464153" y="797196"/>
                  </a:lnTo>
                  <a:lnTo>
                    <a:pt x="1468134" y="796134"/>
                  </a:lnTo>
                  <a:lnTo>
                    <a:pt x="1472116" y="795869"/>
                  </a:lnTo>
                  <a:lnTo>
                    <a:pt x="1476363" y="795603"/>
                  </a:lnTo>
                  <a:lnTo>
                    <a:pt x="1480345" y="795338"/>
                  </a:lnTo>
                  <a:close/>
                  <a:moveTo>
                    <a:pt x="876984" y="177800"/>
                  </a:moveTo>
                  <a:lnTo>
                    <a:pt x="883326" y="178065"/>
                  </a:lnTo>
                  <a:lnTo>
                    <a:pt x="889669" y="179124"/>
                  </a:lnTo>
                  <a:lnTo>
                    <a:pt x="895482" y="180713"/>
                  </a:lnTo>
                  <a:lnTo>
                    <a:pt x="901032" y="182832"/>
                  </a:lnTo>
                  <a:lnTo>
                    <a:pt x="906581" y="185215"/>
                  </a:lnTo>
                  <a:lnTo>
                    <a:pt x="911867" y="188393"/>
                  </a:lnTo>
                  <a:lnTo>
                    <a:pt x="916359" y="191836"/>
                  </a:lnTo>
                  <a:lnTo>
                    <a:pt x="920851" y="196074"/>
                  </a:lnTo>
                  <a:lnTo>
                    <a:pt x="924815" y="200311"/>
                  </a:lnTo>
                  <a:lnTo>
                    <a:pt x="928251" y="205078"/>
                  </a:lnTo>
                  <a:lnTo>
                    <a:pt x="931422" y="210375"/>
                  </a:lnTo>
                  <a:lnTo>
                    <a:pt x="934065" y="215672"/>
                  </a:lnTo>
                  <a:lnTo>
                    <a:pt x="936179" y="221498"/>
                  </a:lnTo>
                  <a:lnTo>
                    <a:pt x="937764" y="227325"/>
                  </a:lnTo>
                  <a:lnTo>
                    <a:pt x="938821" y="233681"/>
                  </a:lnTo>
                  <a:lnTo>
                    <a:pt x="939086" y="240037"/>
                  </a:lnTo>
                  <a:lnTo>
                    <a:pt x="939086" y="766534"/>
                  </a:lnTo>
                  <a:lnTo>
                    <a:pt x="945956" y="770772"/>
                  </a:lnTo>
                  <a:lnTo>
                    <a:pt x="952827" y="775539"/>
                  </a:lnTo>
                  <a:lnTo>
                    <a:pt x="959169" y="780835"/>
                  </a:lnTo>
                  <a:lnTo>
                    <a:pt x="964983" y="786397"/>
                  </a:lnTo>
                  <a:lnTo>
                    <a:pt x="971061" y="792488"/>
                  </a:lnTo>
                  <a:lnTo>
                    <a:pt x="976082" y="798844"/>
                  </a:lnTo>
                  <a:lnTo>
                    <a:pt x="980839" y="805465"/>
                  </a:lnTo>
                  <a:lnTo>
                    <a:pt x="985331" y="812351"/>
                  </a:lnTo>
                  <a:lnTo>
                    <a:pt x="989295" y="819502"/>
                  </a:lnTo>
                  <a:lnTo>
                    <a:pt x="992995" y="826917"/>
                  </a:lnTo>
                  <a:lnTo>
                    <a:pt x="995902" y="834862"/>
                  </a:lnTo>
                  <a:lnTo>
                    <a:pt x="998545" y="843072"/>
                  </a:lnTo>
                  <a:lnTo>
                    <a:pt x="1000394" y="851282"/>
                  </a:lnTo>
                  <a:lnTo>
                    <a:pt x="1001980" y="859757"/>
                  </a:lnTo>
                  <a:lnTo>
                    <a:pt x="1002773" y="868497"/>
                  </a:lnTo>
                  <a:lnTo>
                    <a:pt x="1003301" y="877236"/>
                  </a:lnTo>
                  <a:lnTo>
                    <a:pt x="1002773" y="883857"/>
                  </a:lnTo>
                  <a:lnTo>
                    <a:pt x="1002244" y="889948"/>
                  </a:lnTo>
                  <a:lnTo>
                    <a:pt x="1001716" y="896569"/>
                  </a:lnTo>
                  <a:lnTo>
                    <a:pt x="1000394" y="902925"/>
                  </a:lnTo>
                  <a:lnTo>
                    <a:pt x="999073" y="909017"/>
                  </a:lnTo>
                  <a:lnTo>
                    <a:pt x="997223" y="915108"/>
                  </a:lnTo>
                  <a:lnTo>
                    <a:pt x="995373" y="921199"/>
                  </a:lnTo>
                  <a:lnTo>
                    <a:pt x="993259" y="926761"/>
                  </a:lnTo>
                  <a:lnTo>
                    <a:pt x="990352" y="932322"/>
                  </a:lnTo>
                  <a:lnTo>
                    <a:pt x="987445" y="938149"/>
                  </a:lnTo>
                  <a:lnTo>
                    <a:pt x="984803" y="943446"/>
                  </a:lnTo>
                  <a:lnTo>
                    <a:pt x="981367" y="948478"/>
                  </a:lnTo>
                  <a:lnTo>
                    <a:pt x="977932" y="953509"/>
                  </a:lnTo>
                  <a:lnTo>
                    <a:pt x="973968" y="958541"/>
                  </a:lnTo>
                  <a:lnTo>
                    <a:pt x="970004" y="962779"/>
                  </a:lnTo>
                  <a:lnTo>
                    <a:pt x="965512" y="967281"/>
                  </a:lnTo>
                  <a:lnTo>
                    <a:pt x="961284" y="971783"/>
                  </a:lnTo>
                  <a:lnTo>
                    <a:pt x="956527" y="975756"/>
                  </a:lnTo>
                  <a:lnTo>
                    <a:pt x="951770" y="979464"/>
                  </a:lnTo>
                  <a:lnTo>
                    <a:pt x="946749" y="982906"/>
                  </a:lnTo>
                  <a:lnTo>
                    <a:pt x="941728" y="986349"/>
                  </a:lnTo>
                  <a:lnTo>
                    <a:pt x="936443" y="989527"/>
                  </a:lnTo>
                  <a:lnTo>
                    <a:pt x="930893" y="992441"/>
                  </a:lnTo>
                  <a:lnTo>
                    <a:pt x="925344" y="994824"/>
                  </a:lnTo>
                  <a:lnTo>
                    <a:pt x="919530" y="996943"/>
                  </a:lnTo>
                  <a:lnTo>
                    <a:pt x="913716" y="999062"/>
                  </a:lnTo>
                  <a:lnTo>
                    <a:pt x="907374" y="1000915"/>
                  </a:lnTo>
                  <a:lnTo>
                    <a:pt x="901560" y="1001975"/>
                  </a:lnTo>
                  <a:lnTo>
                    <a:pt x="895218" y="1003299"/>
                  </a:lnTo>
                  <a:lnTo>
                    <a:pt x="888611" y="1004358"/>
                  </a:lnTo>
                  <a:lnTo>
                    <a:pt x="882269" y="1004623"/>
                  </a:lnTo>
                  <a:lnTo>
                    <a:pt x="875663" y="1004888"/>
                  </a:lnTo>
                  <a:lnTo>
                    <a:pt x="866678" y="1004623"/>
                  </a:lnTo>
                  <a:lnTo>
                    <a:pt x="857693" y="1003564"/>
                  </a:lnTo>
                  <a:lnTo>
                    <a:pt x="849236" y="1001975"/>
                  </a:lnTo>
                  <a:lnTo>
                    <a:pt x="840780" y="999856"/>
                  </a:lnTo>
                  <a:lnTo>
                    <a:pt x="832324" y="997473"/>
                  </a:lnTo>
                  <a:lnTo>
                    <a:pt x="824396" y="994030"/>
                  </a:lnTo>
                  <a:lnTo>
                    <a:pt x="816732" y="990587"/>
                  </a:lnTo>
                  <a:lnTo>
                    <a:pt x="809333" y="986084"/>
                  </a:lnTo>
                  <a:lnTo>
                    <a:pt x="802198" y="981317"/>
                  </a:lnTo>
                  <a:lnTo>
                    <a:pt x="795591" y="976286"/>
                  </a:lnTo>
                  <a:lnTo>
                    <a:pt x="788984" y="970724"/>
                  </a:lnTo>
                  <a:lnTo>
                    <a:pt x="783170" y="964633"/>
                  </a:lnTo>
                  <a:lnTo>
                    <a:pt x="777357" y="958541"/>
                  </a:lnTo>
                  <a:lnTo>
                    <a:pt x="772600" y="951920"/>
                  </a:lnTo>
                  <a:lnTo>
                    <a:pt x="767843" y="944770"/>
                  </a:lnTo>
                  <a:lnTo>
                    <a:pt x="763351" y="937354"/>
                  </a:lnTo>
                  <a:lnTo>
                    <a:pt x="413204" y="937354"/>
                  </a:lnTo>
                  <a:lnTo>
                    <a:pt x="406597" y="937090"/>
                  </a:lnTo>
                  <a:lnTo>
                    <a:pt x="400519" y="936295"/>
                  </a:lnTo>
                  <a:lnTo>
                    <a:pt x="394705" y="934706"/>
                  </a:lnTo>
                  <a:lnTo>
                    <a:pt x="388627" y="932322"/>
                  </a:lnTo>
                  <a:lnTo>
                    <a:pt x="383342" y="929939"/>
                  </a:lnTo>
                  <a:lnTo>
                    <a:pt x="378321" y="926761"/>
                  </a:lnTo>
                  <a:lnTo>
                    <a:pt x="373564" y="923053"/>
                  </a:lnTo>
                  <a:lnTo>
                    <a:pt x="368808" y="919345"/>
                  </a:lnTo>
                  <a:lnTo>
                    <a:pt x="365108" y="914843"/>
                  </a:lnTo>
                  <a:lnTo>
                    <a:pt x="361408" y="909811"/>
                  </a:lnTo>
                  <a:lnTo>
                    <a:pt x="358237" y="904779"/>
                  </a:lnTo>
                  <a:lnTo>
                    <a:pt x="355859" y="899483"/>
                  </a:lnTo>
                  <a:lnTo>
                    <a:pt x="353480" y="893921"/>
                  </a:lnTo>
                  <a:lnTo>
                    <a:pt x="352159" y="887830"/>
                  </a:lnTo>
                  <a:lnTo>
                    <a:pt x="351102" y="881474"/>
                  </a:lnTo>
                  <a:lnTo>
                    <a:pt x="350838" y="875382"/>
                  </a:lnTo>
                  <a:lnTo>
                    <a:pt x="351102" y="868761"/>
                  </a:lnTo>
                  <a:lnTo>
                    <a:pt x="352159" y="862670"/>
                  </a:lnTo>
                  <a:lnTo>
                    <a:pt x="353480" y="856844"/>
                  </a:lnTo>
                  <a:lnTo>
                    <a:pt x="355859" y="850752"/>
                  </a:lnTo>
                  <a:lnTo>
                    <a:pt x="358237" y="845456"/>
                  </a:lnTo>
                  <a:lnTo>
                    <a:pt x="361408" y="840424"/>
                  </a:lnTo>
                  <a:lnTo>
                    <a:pt x="365108" y="835392"/>
                  </a:lnTo>
                  <a:lnTo>
                    <a:pt x="368808" y="831154"/>
                  </a:lnTo>
                  <a:lnTo>
                    <a:pt x="373564" y="827447"/>
                  </a:lnTo>
                  <a:lnTo>
                    <a:pt x="378321" y="823474"/>
                  </a:lnTo>
                  <a:lnTo>
                    <a:pt x="383342" y="820296"/>
                  </a:lnTo>
                  <a:lnTo>
                    <a:pt x="388627" y="817913"/>
                  </a:lnTo>
                  <a:lnTo>
                    <a:pt x="394705" y="815794"/>
                  </a:lnTo>
                  <a:lnTo>
                    <a:pt x="400519" y="814205"/>
                  </a:lnTo>
                  <a:lnTo>
                    <a:pt x="406597" y="813146"/>
                  </a:lnTo>
                  <a:lnTo>
                    <a:pt x="413204" y="812881"/>
                  </a:lnTo>
                  <a:lnTo>
                    <a:pt x="765465" y="812881"/>
                  </a:lnTo>
                  <a:lnTo>
                    <a:pt x="770222" y="805730"/>
                  </a:lnTo>
                  <a:lnTo>
                    <a:pt x="775507" y="798579"/>
                  </a:lnTo>
                  <a:lnTo>
                    <a:pt x="780792" y="791959"/>
                  </a:lnTo>
                  <a:lnTo>
                    <a:pt x="786870" y="785602"/>
                  </a:lnTo>
                  <a:lnTo>
                    <a:pt x="793477" y="779511"/>
                  </a:lnTo>
                  <a:lnTo>
                    <a:pt x="800348" y="774214"/>
                  </a:lnTo>
                  <a:lnTo>
                    <a:pt x="807483" y="769183"/>
                  </a:lnTo>
                  <a:lnTo>
                    <a:pt x="815147" y="764945"/>
                  </a:lnTo>
                  <a:lnTo>
                    <a:pt x="815147" y="240037"/>
                  </a:lnTo>
                  <a:lnTo>
                    <a:pt x="815411" y="233681"/>
                  </a:lnTo>
                  <a:lnTo>
                    <a:pt x="816204" y="227325"/>
                  </a:lnTo>
                  <a:lnTo>
                    <a:pt x="817789" y="221498"/>
                  </a:lnTo>
                  <a:lnTo>
                    <a:pt x="819639" y="215672"/>
                  </a:lnTo>
                  <a:lnTo>
                    <a:pt x="822546" y="210375"/>
                  </a:lnTo>
                  <a:lnTo>
                    <a:pt x="825717" y="205078"/>
                  </a:lnTo>
                  <a:lnTo>
                    <a:pt x="829153" y="200311"/>
                  </a:lnTo>
                  <a:lnTo>
                    <a:pt x="833116" y="196074"/>
                  </a:lnTo>
                  <a:lnTo>
                    <a:pt x="837609" y="191836"/>
                  </a:lnTo>
                  <a:lnTo>
                    <a:pt x="842366" y="188393"/>
                  </a:lnTo>
                  <a:lnTo>
                    <a:pt x="847387" y="185215"/>
                  </a:lnTo>
                  <a:lnTo>
                    <a:pt x="852936" y="182832"/>
                  </a:lnTo>
                  <a:lnTo>
                    <a:pt x="858486" y="180713"/>
                  </a:lnTo>
                  <a:lnTo>
                    <a:pt x="864564" y="179124"/>
                  </a:lnTo>
                  <a:lnTo>
                    <a:pt x="870642" y="178065"/>
                  </a:lnTo>
                  <a:lnTo>
                    <a:pt x="876984" y="177800"/>
                  </a:lnTo>
                  <a:close/>
                  <a:moveTo>
                    <a:pt x="856991" y="124392"/>
                  </a:moveTo>
                  <a:lnTo>
                    <a:pt x="837683" y="125450"/>
                  </a:lnTo>
                  <a:lnTo>
                    <a:pt x="818374" y="126774"/>
                  </a:lnTo>
                  <a:lnTo>
                    <a:pt x="799594" y="128362"/>
                  </a:lnTo>
                  <a:lnTo>
                    <a:pt x="780550" y="130479"/>
                  </a:lnTo>
                  <a:lnTo>
                    <a:pt x="762034" y="132861"/>
                  </a:lnTo>
                  <a:lnTo>
                    <a:pt x="743255" y="136037"/>
                  </a:lnTo>
                  <a:lnTo>
                    <a:pt x="725004" y="139478"/>
                  </a:lnTo>
                  <a:lnTo>
                    <a:pt x="706489" y="143712"/>
                  </a:lnTo>
                  <a:lnTo>
                    <a:pt x="688502" y="147947"/>
                  </a:lnTo>
                  <a:lnTo>
                    <a:pt x="670516" y="152975"/>
                  </a:lnTo>
                  <a:lnTo>
                    <a:pt x="653059" y="158269"/>
                  </a:lnTo>
                  <a:lnTo>
                    <a:pt x="635337" y="164091"/>
                  </a:lnTo>
                  <a:lnTo>
                    <a:pt x="617880" y="169914"/>
                  </a:lnTo>
                  <a:lnTo>
                    <a:pt x="600687" y="176530"/>
                  </a:lnTo>
                  <a:lnTo>
                    <a:pt x="583759" y="183412"/>
                  </a:lnTo>
                  <a:lnTo>
                    <a:pt x="567095" y="191087"/>
                  </a:lnTo>
                  <a:lnTo>
                    <a:pt x="550432" y="198762"/>
                  </a:lnTo>
                  <a:lnTo>
                    <a:pt x="534297" y="206967"/>
                  </a:lnTo>
                  <a:lnTo>
                    <a:pt x="517898" y="215436"/>
                  </a:lnTo>
                  <a:lnTo>
                    <a:pt x="502292" y="224170"/>
                  </a:lnTo>
                  <a:lnTo>
                    <a:pt x="486686" y="233698"/>
                  </a:lnTo>
                  <a:lnTo>
                    <a:pt x="471345" y="242961"/>
                  </a:lnTo>
                  <a:lnTo>
                    <a:pt x="456268" y="253018"/>
                  </a:lnTo>
                  <a:lnTo>
                    <a:pt x="441192" y="263340"/>
                  </a:lnTo>
                  <a:lnTo>
                    <a:pt x="426379" y="274191"/>
                  </a:lnTo>
                  <a:lnTo>
                    <a:pt x="412361" y="285042"/>
                  </a:lnTo>
                  <a:lnTo>
                    <a:pt x="398342" y="296423"/>
                  </a:lnTo>
                  <a:lnTo>
                    <a:pt x="384588" y="308333"/>
                  </a:lnTo>
                  <a:lnTo>
                    <a:pt x="371098" y="320243"/>
                  </a:lnTo>
                  <a:lnTo>
                    <a:pt x="357608" y="332417"/>
                  </a:lnTo>
                  <a:lnTo>
                    <a:pt x="344648" y="344856"/>
                  </a:lnTo>
                  <a:lnTo>
                    <a:pt x="332216" y="358089"/>
                  </a:lnTo>
                  <a:lnTo>
                    <a:pt x="319784" y="371323"/>
                  </a:lnTo>
                  <a:lnTo>
                    <a:pt x="307617" y="384820"/>
                  </a:lnTo>
                  <a:lnTo>
                    <a:pt x="295979" y="398583"/>
                  </a:lnTo>
                  <a:lnTo>
                    <a:pt x="284870" y="412610"/>
                  </a:lnTo>
                  <a:lnTo>
                    <a:pt x="273761" y="427167"/>
                  </a:lnTo>
                  <a:lnTo>
                    <a:pt x="263181" y="441458"/>
                  </a:lnTo>
                  <a:lnTo>
                    <a:pt x="252865" y="456544"/>
                  </a:lnTo>
                  <a:lnTo>
                    <a:pt x="242814" y="471630"/>
                  </a:lnTo>
                  <a:lnTo>
                    <a:pt x="233027" y="486980"/>
                  </a:lnTo>
                  <a:lnTo>
                    <a:pt x="224034" y="502596"/>
                  </a:lnTo>
                  <a:lnTo>
                    <a:pt x="215041" y="518740"/>
                  </a:lnTo>
                  <a:lnTo>
                    <a:pt x="206577" y="534620"/>
                  </a:lnTo>
                  <a:lnTo>
                    <a:pt x="198377" y="551029"/>
                  </a:lnTo>
                  <a:lnTo>
                    <a:pt x="190707" y="567438"/>
                  </a:lnTo>
                  <a:lnTo>
                    <a:pt x="183301" y="584112"/>
                  </a:lnTo>
                  <a:lnTo>
                    <a:pt x="176424" y="601315"/>
                  </a:lnTo>
                  <a:lnTo>
                    <a:pt x="169811" y="618253"/>
                  </a:lnTo>
                  <a:lnTo>
                    <a:pt x="163992" y="635986"/>
                  </a:lnTo>
                  <a:lnTo>
                    <a:pt x="157908" y="653454"/>
                  </a:lnTo>
                  <a:lnTo>
                    <a:pt x="152883" y="670921"/>
                  </a:lnTo>
                  <a:lnTo>
                    <a:pt x="147857" y="689183"/>
                  </a:lnTo>
                  <a:lnTo>
                    <a:pt x="143625" y="707180"/>
                  </a:lnTo>
                  <a:lnTo>
                    <a:pt x="139393" y="725707"/>
                  </a:lnTo>
                  <a:lnTo>
                    <a:pt x="135955" y="743704"/>
                  </a:lnTo>
                  <a:lnTo>
                    <a:pt x="132781" y="762495"/>
                  </a:lnTo>
                  <a:lnTo>
                    <a:pt x="130400" y="781551"/>
                  </a:lnTo>
                  <a:lnTo>
                    <a:pt x="128019" y="800342"/>
                  </a:lnTo>
                  <a:lnTo>
                    <a:pt x="126168" y="819133"/>
                  </a:lnTo>
                  <a:lnTo>
                    <a:pt x="125110" y="838189"/>
                  </a:lnTo>
                  <a:lnTo>
                    <a:pt x="124316" y="857509"/>
                  </a:lnTo>
                  <a:lnTo>
                    <a:pt x="124052" y="877094"/>
                  </a:lnTo>
                  <a:lnTo>
                    <a:pt x="124316" y="896414"/>
                  </a:lnTo>
                  <a:lnTo>
                    <a:pt x="125110" y="915735"/>
                  </a:lnTo>
                  <a:lnTo>
                    <a:pt x="126168" y="934791"/>
                  </a:lnTo>
                  <a:lnTo>
                    <a:pt x="128019" y="953846"/>
                  </a:lnTo>
                  <a:lnTo>
                    <a:pt x="130400" y="972637"/>
                  </a:lnTo>
                  <a:lnTo>
                    <a:pt x="132781" y="991428"/>
                  </a:lnTo>
                  <a:lnTo>
                    <a:pt x="135955" y="1009955"/>
                  </a:lnTo>
                  <a:lnTo>
                    <a:pt x="139393" y="1028481"/>
                  </a:lnTo>
                  <a:lnTo>
                    <a:pt x="143625" y="1046743"/>
                  </a:lnTo>
                  <a:lnTo>
                    <a:pt x="147857" y="1065005"/>
                  </a:lnTo>
                  <a:lnTo>
                    <a:pt x="152883" y="1082737"/>
                  </a:lnTo>
                  <a:lnTo>
                    <a:pt x="157908" y="1100734"/>
                  </a:lnTo>
                  <a:lnTo>
                    <a:pt x="163992" y="1118202"/>
                  </a:lnTo>
                  <a:lnTo>
                    <a:pt x="169811" y="1135405"/>
                  </a:lnTo>
                  <a:lnTo>
                    <a:pt x="176424" y="1152608"/>
                  </a:lnTo>
                  <a:lnTo>
                    <a:pt x="183301" y="1169547"/>
                  </a:lnTo>
                  <a:lnTo>
                    <a:pt x="190707" y="1186485"/>
                  </a:lnTo>
                  <a:lnTo>
                    <a:pt x="198377" y="1203159"/>
                  </a:lnTo>
                  <a:lnTo>
                    <a:pt x="206577" y="1219568"/>
                  </a:lnTo>
                  <a:lnTo>
                    <a:pt x="215041" y="1235448"/>
                  </a:lnTo>
                  <a:lnTo>
                    <a:pt x="224034" y="1251592"/>
                  </a:lnTo>
                  <a:lnTo>
                    <a:pt x="233027" y="1267208"/>
                  </a:lnTo>
                  <a:lnTo>
                    <a:pt x="242814" y="1282558"/>
                  </a:lnTo>
                  <a:lnTo>
                    <a:pt x="252865" y="1297644"/>
                  </a:lnTo>
                  <a:lnTo>
                    <a:pt x="263181" y="1312200"/>
                  </a:lnTo>
                  <a:lnTo>
                    <a:pt x="273761" y="1327021"/>
                  </a:lnTo>
                  <a:lnTo>
                    <a:pt x="284870" y="1341578"/>
                  </a:lnTo>
                  <a:lnTo>
                    <a:pt x="295979" y="1355605"/>
                  </a:lnTo>
                  <a:lnTo>
                    <a:pt x="307617" y="1369368"/>
                  </a:lnTo>
                  <a:lnTo>
                    <a:pt x="319784" y="1382865"/>
                  </a:lnTo>
                  <a:lnTo>
                    <a:pt x="332216" y="1396099"/>
                  </a:lnTo>
                  <a:lnTo>
                    <a:pt x="344648" y="1408803"/>
                  </a:lnTo>
                  <a:lnTo>
                    <a:pt x="357608" y="1421771"/>
                  </a:lnTo>
                  <a:lnTo>
                    <a:pt x="371098" y="1433946"/>
                  </a:lnTo>
                  <a:lnTo>
                    <a:pt x="384588" y="1445855"/>
                  </a:lnTo>
                  <a:lnTo>
                    <a:pt x="398342" y="1457501"/>
                  </a:lnTo>
                  <a:lnTo>
                    <a:pt x="412361" y="1469146"/>
                  </a:lnTo>
                  <a:lnTo>
                    <a:pt x="426379" y="1479997"/>
                  </a:lnTo>
                  <a:lnTo>
                    <a:pt x="441192" y="1490848"/>
                  </a:lnTo>
                  <a:lnTo>
                    <a:pt x="456268" y="1501170"/>
                  </a:lnTo>
                  <a:lnTo>
                    <a:pt x="471345" y="1511227"/>
                  </a:lnTo>
                  <a:lnTo>
                    <a:pt x="486686" y="1520490"/>
                  </a:lnTo>
                  <a:lnTo>
                    <a:pt x="502292" y="1530018"/>
                  </a:lnTo>
                  <a:lnTo>
                    <a:pt x="517898" y="1538752"/>
                  </a:lnTo>
                  <a:lnTo>
                    <a:pt x="534297" y="1547221"/>
                  </a:lnTo>
                  <a:lnTo>
                    <a:pt x="550432" y="1555426"/>
                  </a:lnTo>
                  <a:lnTo>
                    <a:pt x="567095" y="1563101"/>
                  </a:lnTo>
                  <a:lnTo>
                    <a:pt x="583759" y="1570512"/>
                  </a:lnTo>
                  <a:lnTo>
                    <a:pt x="600687" y="1577393"/>
                  </a:lnTo>
                  <a:lnTo>
                    <a:pt x="617880" y="1583745"/>
                  </a:lnTo>
                  <a:lnTo>
                    <a:pt x="635337" y="1590097"/>
                  </a:lnTo>
                  <a:lnTo>
                    <a:pt x="653059" y="1595655"/>
                  </a:lnTo>
                  <a:lnTo>
                    <a:pt x="670516" y="1601213"/>
                  </a:lnTo>
                  <a:lnTo>
                    <a:pt x="688502" y="1605712"/>
                  </a:lnTo>
                  <a:lnTo>
                    <a:pt x="706489" y="1610476"/>
                  </a:lnTo>
                  <a:lnTo>
                    <a:pt x="725004" y="1614181"/>
                  </a:lnTo>
                  <a:lnTo>
                    <a:pt x="743255" y="1618151"/>
                  </a:lnTo>
                  <a:lnTo>
                    <a:pt x="762034" y="1620798"/>
                  </a:lnTo>
                  <a:lnTo>
                    <a:pt x="780550" y="1623709"/>
                  </a:lnTo>
                  <a:lnTo>
                    <a:pt x="799594" y="1625826"/>
                  </a:lnTo>
                  <a:lnTo>
                    <a:pt x="818374" y="1627414"/>
                  </a:lnTo>
                  <a:lnTo>
                    <a:pt x="837683" y="1628738"/>
                  </a:lnTo>
                  <a:lnTo>
                    <a:pt x="856991" y="1629267"/>
                  </a:lnTo>
                  <a:lnTo>
                    <a:pt x="876300" y="1629532"/>
                  </a:lnTo>
                  <a:lnTo>
                    <a:pt x="895873" y="1629267"/>
                  </a:lnTo>
                  <a:lnTo>
                    <a:pt x="914918" y="1628738"/>
                  </a:lnTo>
                  <a:lnTo>
                    <a:pt x="933962" y="1627414"/>
                  </a:lnTo>
                  <a:lnTo>
                    <a:pt x="953271" y="1625826"/>
                  </a:lnTo>
                  <a:lnTo>
                    <a:pt x="972050" y="1623709"/>
                  </a:lnTo>
                  <a:lnTo>
                    <a:pt x="990830" y="1620798"/>
                  </a:lnTo>
                  <a:lnTo>
                    <a:pt x="1009345" y="1618151"/>
                  </a:lnTo>
                  <a:lnTo>
                    <a:pt x="1027861" y="1614181"/>
                  </a:lnTo>
                  <a:lnTo>
                    <a:pt x="1045847" y="1610476"/>
                  </a:lnTo>
                  <a:lnTo>
                    <a:pt x="1064098" y="1605712"/>
                  </a:lnTo>
                  <a:lnTo>
                    <a:pt x="1082084" y="1601213"/>
                  </a:lnTo>
                  <a:lnTo>
                    <a:pt x="1099806" y="1595655"/>
                  </a:lnTo>
                  <a:lnTo>
                    <a:pt x="1117263" y="1590097"/>
                  </a:lnTo>
                  <a:lnTo>
                    <a:pt x="1134720" y="1583745"/>
                  </a:lnTo>
                  <a:lnTo>
                    <a:pt x="1151913" y="1577393"/>
                  </a:lnTo>
                  <a:lnTo>
                    <a:pt x="1168841" y="1570512"/>
                  </a:lnTo>
                  <a:lnTo>
                    <a:pt x="1185769" y="1563101"/>
                  </a:lnTo>
                  <a:lnTo>
                    <a:pt x="1201904" y="1555426"/>
                  </a:lnTo>
                  <a:lnTo>
                    <a:pt x="1218568" y="1547221"/>
                  </a:lnTo>
                  <a:lnTo>
                    <a:pt x="1234702" y="1538752"/>
                  </a:lnTo>
                  <a:lnTo>
                    <a:pt x="1250573" y="1530018"/>
                  </a:lnTo>
                  <a:lnTo>
                    <a:pt x="1265914" y="1520490"/>
                  </a:lnTo>
                  <a:lnTo>
                    <a:pt x="1281255" y="1511227"/>
                  </a:lnTo>
                  <a:lnTo>
                    <a:pt x="1296596" y="1501170"/>
                  </a:lnTo>
                  <a:lnTo>
                    <a:pt x="1311408" y="1490848"/>
                  </a:lnTo>
                  <a:lnTo>
                    <a:pt x="1325956" y="1479997"/>
                  </a:lnTo>
                  <a:lnTo>
                    <a:pt x="1340504" y="1469146"/>
                  </a:lnTo>
                  <a:lnTo>
                    <a:pt x="1354522" y="1457501"/>
                  </a:lnTo>
                  <a:lnTo>
                    <a:pt x="1368277" y="1445855"/>
                  </a:lnTo>
                  <a:lnTo>
                    <a:pt x="1381766" y="1433946"/>
                  </a:lnTo>
                  <a:lnTo>
                    <a:pt x="1394991" y="1421771"/>
                  </a:lnTo>
                  <a:lnTo>
                    <a:pt x="1407952" y="1408803"/>
                  </a:lnTo>
                  <a:lnTo>
                    <a:pt x="1420384" y="1396099"/>
                  </a:lnTo>
                  <a:lnTo>
                    <a:pt x="1432815" y="1382865"/>
                  </a:lnTo>
                  <a:lnTo>
                    <a:pt x="1444718" y="1369368"/>
                  </a:lnTo>
                  <a:lnTo>
                    <a:pt x="1456356" y="1355605"/>
                  </a:lnTo>
                  <a:lnTo>
                    <a:pt x="1467730" y="1341578"/>
                  </a:lnTo>
                  <a:lnTo>
                    <a:pt x="1479104" y="1327021"/>
                  </a:lnTo>
                  <a:lnTo>
                    <a:pt x="1489684" y="1312200"/>
                  </a:lnTo>
                  <a:lnTo>
                    <a:pt x="1499735" y="1297644"/>
                  </a:lnTo>
                  <a:lnTo>
                    <a:pt x="1509786" y="1282558"/>
                  </a:lnTo>
                  <a:lnTo>
                    <a:pt x="1519308" y="1267208"/>
                  </a:lnTo>
                  <a:lnTo>
                    <a:pt x="1528830" y="1251592"/>
                  </a:lnTo>
                  <a:lnTo>
                    <a:pt x="1537559" y="1235448"/>
                  </a:lnTo>
                  <a:lnTo>
                    <a:pt x="1546023" y="1219568"/>
                  </a:lnTo>
                  <a:lnTo>
                    <a:pt x="1554223" y="1203159"/>
                  </a:lnTo>
                  <a:lnTo>
                    <a:pt x="1561893" y="1186485"/>
                  </a:lnTo>
                  <a:lnTo>
                    <a:pt x="1569299" y="1169547"/>
                  </a:lnTo>
                  <a:lnTo>
                    <a:pt x="1576176" y="1152608"/>
                  </a:lnTo>
                  <a:lnTo>
                    <a:pt x="1582789" y="1135405"/>
                  </a:lnTo>
                  <a:lnTo>
                    <a:pt x="1588873" y="1118202"/>
                  </a:lnTo>
                  <a:lnTo>
                    <a:pt x="1594692" y="1100734"/>
                  </a:lnTo>
                  <a:lnTo>
                    <a:pt x="1599982" y="1082737"/>
                  </a:lnTo>
                  <a:lnTo>
                    <a:pt x="1604743" y="1065005"/>
                  </a:lnTo>
                  <a:lnTo>
                    <a:pt x="1608975" y="1046743"/>
                  </a:lnTo>
                  <a:lnTo>
                    <a:pt x="1613207" y="1028481"/>
                  </a:lnTo>
                  <a:lnTo>
                    <a:pt x="1616645" y="1009955"/>
                  </a:lnTo>
                  <a:lnTo>
                    <a:pt x="1619555" y="991428"/>
                  </a:lnTo>
                  <a:lnTo>
                    <a:pt x="1622464" y="972637"/>
                  </a:lnTo>
                  <a:lnTo>
                    <a:pt x="1624581" y="953846"/>
                  </a:lnTo>
                  <a:lnTo>
                    <a:pt x="1626168" y="934791"/>
                  </a:lnTo>
                  <a:lnTo>
                    <a:pt x="1627490" y="915735"/>
                  </a:lnTo>
                  <a:lnTo>
                    <a:pt x="1628019" y="896414"/>
                  </a:lnTo>
                  <a:lnTo>
                    <a:pt x="1628548" y="877094"/>
                  </a:lnTo>
                  <a:lnTo>
                    <a:pt x="1628019" y="857509"/>
                  </a:lnTo>
                  <a:lnTo>
                    <a:pt x="1627490" y="838189"/>
                  </a:lnTo>
                  <a:lnTo>
                    <a:pt x="1626168" y="819133"/>
                  </a:lnTo>
                  <a:lnTo>
                    <a:pt x="1624581" y="800342"/>
                  </a:lnTo>
                  <a:lnTo>
                    <a:pt x="1622464" y="781551"/>
                  </a:lnTo>
                  <a:lnTo>
                    <a:pt x="1619555" y="762495"/>
                  </a:lnTo>
                  <a:lnTo>
                    <a:pt x="1616645" y="743704"/>
                  </a:lnTo>
                  <a:lnTo>
                    <a:pt x="1613207" y="725707"/>
                  </a:lnTo>
                  <a:lnTo>
                    <a:pt x="1608975" y="707180"/>
                  </a:lnTo>
                  <a:lnTo>
                    <a:pt x="1604743" y="689183"/>
                  </a:lnTo>
                  <a:lnTo>
                    <a:pt x="1599982" y="670921"/>
                  </a:lnTo>
                  <a:lnTo>
                    <a:pt x="1594692" y="653454"/>
                  </a:lnTo>
                  <a:lnTo>
                    <a:pt x="1588873" y="635986"/>
                  </a:lnTo>
                  <a:lnTo>
                    <a:pt x="1582789" y="618253"/>
                  </a:lnTo>
                  <a:lnTo>
                    <a:pt x="1576176" y="601315"/>
                  </a:lnTo>
                  <a:lnTo>
                    <a:pt x="1569299" y="584112"/>
                  </a:lnTo>
                  <a:lnTo>
                    <a:pt x="1561893" y="567438"/>
                  </a:lnTo>
                  <a:lnTo>
                    <a:pt x="1554223" y="551029"/>
                  </a:lnTo>
                  <a:lnTo>
                    <a:pt x="1546023" y="534620"/>
                  </a:lnTo>
                  <a:lnTo>
                    <a:pt x="1537559" y="518740"/>
                  </a:lnTo>
                  <a:lnTo>
                    <a:pt x="1528830" y="502596"/>
                  </a:lnTo>
                  <a:lnTo>
                    <a:pt x="1519308" y="486980"/>
                  </a:lnTo>
                  <a:lnTo>
                    <a:pt x="1509786" y="471630"/>
                  </a:lnTo>
                  <a:lnTo>
                    <a:pt x="1499735" y="456544"/>
                  </a:lnTo>
                  <a:lnTo>
                    <a:pt x="1489684" y="441458"/>
                  </a:lnTo>
                  <a:lnTo>
                    <a:pt x="1479104" y="427167"/>
                  </a:lnTo>
                  <a:lnTo>
                    <a:pt x="1467730" y="412610"/>
                  </a:lnTo>
                  <a:lnTo>
                    <a:pt x="1456356" y="398583"/>
                  </a:lnTo>
                  <a:lnTo>
                    <a:pt x="1444718" y="384820"/>
                  </a:lnTo>
                  <a:lnTo>
                    <a:pt x="1432815" y="371323"/>
                  </a:lnTo>
                  <a:lnTo>
                    <a:pt x="1420384" y="358089"/>
                  </a:lnTo>
                  <a:lnTo>
                    <a:pt x="1407952" y="344856"/>
                  </a:lnTo>
                  <a:lnTo>
                    <a:pt x="1394991" y="332417"/>
                  </a:lnTo>
                  <a:lnTo>
                    <a:pt x="1381766" y="320243"/>
                  </a:lnTo>
                  <a:lnTo>
                    <a:pt x="1368277" y="308333"/>
                  </a:lnTo>
                  <a:lnTo>
                    <a:pt x="1354522" y="296423"/>
                  </a:lnTo>
                  <a:lnTo>
                    <a:pt x="1340504" y="285042"/>
                  </a:lnTo>
                  <a:lnTo>
                    <a:pt x="1325956" y="274191"/>
                  </a:lnTo>
                  <a:lnTo>
                    <a:pt x="1311408" y="263340"/>
                  </a:lnTo>
                  <a:lnTo>
                    <a:pt x="1296596" y="253018"/>
                  </a:lnTo>
                  <a:lnTo>
                    <a:pt x="1281255" y="242961"/>
                  </a:lnTo>
                  <a:lnTo>
                    <a:pt x="1265914" y="233698"/>
                  </a:lnTo>
                  <a:lnTo>
                    <a:pt x="1250573" y="224170"/>
                  </a:lnTo>
                  <a:lnTo>
                    <a:pt x="1234702" y="215436"/>
                  </a:lnTo>
                  <a:lnTo>
                    <a:pt x="1218568" y="206967"/>
                  </a:lnTo>
                  <a:lnTo>
                    <a:pt x="1201904" y="198762"/>
                  </a:lnTo>
                  <a:lnTo>
                    <a:pt x="1185769" y="191087"/>
                  </a:lnTo>
                  <a:lnTo>
                    <a:pt x="1168841" y="183412"/>
                  </a:lnTo>
                  <a:lnTo>
                    <a:pt x="1151913" y="176530"/>
                  </a:lnTo>
                  <a:lnTo>
                    <a:pt x="1134720" y="169914"/>
                  </a:lnTo>
                  <a:lnTo>
                    <a:pt x="1117263" y="164091"/>
                  </a:lnTo>
                  <a:lnTo>
                    <a:pt x="1099806" y="158269"/>
                  </a:lnTo>
                  <a:lnTo>
                    <a:pt x="1082084" y="152975"/>
                  </a:lnTo>
                  <a:lnTo>
                    <a:pt x="1064098" y="147947"/>
                  </a:lnTo>
                  <a:lnTo>
                    <a:pt x="1045847" y="143712"/>
                  </a:lnTo>
                  <a:lnTo>
                    <a:pt x="1027861" y="139478"/>
                  </a:lnTo>
                  <a:lnTo>
                    <a:pt x="1009345" y="136037"/>
                  </a:lnTo>
                  <a:lnTo>
                    <a:pt x="990830" y="132861"/>
                  </a:lnTo>
                  <a:lnTo>
                    <a:pt x="972050" y="130479"/>
                  </a:lnTo>
                  <a:lnTo>
                    <a:pt x="953271" y="128362"/>
                  </a:lnTo>
                  <a:lnTo>
                    <a:pt x="933962" y="126774"/>
                  </a:lnTo>
                  <a:lnTo>
                    <a:pt x="914918" y="125450"/>
                  </a:lnTo>
                  <a:lnTo>
                    <a:pt x="895873" y="124392"/>
                  </a:lnTo>
                  <a:lnTo>
                    <a:pt x="876300" y="124392"/>
                  </a:lnTo>
                  <a:lnTo>
                    <a:pt x="856991" y="124392"/>
                  </a:lnTo>
                  <a:close/>
                  <a:moveTo>
                    <a:pt x="876300" y="0"/>
                  </a:moveTo>
                  <a:lnTo>
                    <a:pt x="899048" y="265"/>
                  </a:lnTo>
                  <a:lnTo>
                    <a:pt x="921266" y="1323"/>
                  </a:lnTo>
                  <a:lnTo>
                    <a:pt x="943749" y="2382"/>
                  </a:lnTo>
                  <a:lnTo>
                    <a:pt x="965702" y="4764"/>
                  </a:lnTo>
                  <a:lnTo>
                    <a:pt x="987656" y="7146"/>
                  </a:lnTo>
                  <a:lnTo>
                    <a:pt x="1009610" y="10057"/>
                  </a:lnTo>
                  <a:lnTo>
                    <a:pt x="1031299" y="13763"/>
                  </a:lnTo>
                  <a:lnTo>
                    <a:pt x="1052724" y="17997"/>
                  </a:lnTo>
                  <a:lnTo>
                    <a:pt x="1074149" y="22496"/>
                  </a:lnTo>
                  <a:lnTo>
                    <a:pt x="1095045" y="27525"/>
                  </a:lnTo>
                  <a:lnTo>
                    <a:pt x="1115940" y="33348"/>
                  </a:lnTo>
                  <a:lnTo>
                    <a:pt x="1136572" y="39435"/>
                  </a:lnTo>
                  <a:lnTo>
                    <a:pt x="1157203" y="46051"/>
                  </a:lnTo>
                  <a:lnTo>
                    <a:pt x="1177305" y="53197"/>
                  </a:lnTo>
                  <a:lnTo>
                    <a:pt x="1197407" y="60873"/>
                  </a:lnTo>
                  <a:lnTo>
                    <a:pt x="1216981" y="69077"/>
                  </a:lnTo>
                  <a:lnTo>
                    <a:pt x="1236818" y="77811"/>
                  </a:lnTo>
                  <a:lnTo>
                    <a:pt x="1255863" y="86545"/>
                  </a:lnTo>
                  <a:lnTo>
                    <a:pt x="1274907" y="96337"/>
                  </a:lnTo>
                  <a:lnTo>
                    <a:pt x="1293687" y="105865"/>
                  </a:lnTo>
                  <a:lnTo>
                    <a:pt x="1312202" y="116452"/>
                  </a:lnTo>
                  <a:lnTo>
                    <a:pt x="1330453" y="127303"/>
                  </a:lnTo>
                  <a:lnTo>
                    <a:pt x="1348439" y="138154"/>
                  </a:lnTo>
                  <a:lnTo>
                    <a:pt x="1365896" y="149799"/>
                  </a:lnTo>
                  <a:lnTo>
                    <a:pt x="1383353" y="162239"/>
                  </a:lnTo>
                  <a:lnTo>
                    <a:pt x="1400282" y="174413"/>
                  </a:lnTo>
                  <a:lnTo>
                    <a:pt x="1416945" y="187117"/>
                  </a:lnTo>
                  <a:lnTo>
                    <a:pt x="1433609" y="200615"/>
                  </a:lnTo>
                  <a:lnTo>
                    <a:pt x="1449479" y="214113"/>
                  </a:lnTo>
                  <a:lnTo>
                    <a:pt x="1465085" y="228404"/>
                  </a:lnTo>
                  <a:lnTo>
                    <a:pt x="1480426" y="242432"/>
                  </a:lnTo>
                  <a:lnTo>
                    <a:pt x="1495503" y="257253"/>
                  </a:lnTo>
                  <a:lnTo>
                    <a:pt x="1510315" y="272074"/>
                  </a:lnTo>
                  <a:lnTo>
                    <a:pt x="1524863" y="287424"/>
                  </a:lnTo>
                  <a:lnTo>
                    <a:pt x="1538881" y="303569"/>
                  </a:lnTo>
                  <a:lnTo>
                    <a:pt x="1552371" y="319449"/>
                  </a:lnTo>
                  <a:lnTo>
                    <a:pt x="1565596" y="335858"/>
                  </a:lnTo>
                  <a:lnTo>
                    <a:pt x="1578292" y="352796"/>
                  </a:lnTo>
                  <a:lnTo>
                    <a:pt x="1590724" y="369735"/>
                  </a:lnTo>
                  <a:lnTo>
                    <a:pt x="1602627" y="386938"/>
                  </a:lnTo>
                  <a:lnTo>
                    <a:pt x="1614265" y="404935"/>
                  </a:lnTo>
                  <a:lnTo>
                    <a:pt x="1625639" y="422667"/>
                  </a:lnTo>
                  <a:lnTo>
                    <a:pt x="1636219" y="440929"/>
                  </a:lnTo>
                  <a:lnTo>
                    <a:pt x="1646534" y="459455"/>
                  </a:lnTo>
                  <a:lnTo>
                    <a:pt x="1656585" y="478247"/>
                  </a:lnTo>
                  <a:lnTo>
                    <a:pt x="1666108" y="497038"/>
                  </a:lnTo>
                  <a:lnTo>
                    <a:pt x="1675101" y="516358"/>
                  </a:lnTo>
                  <a:lnTo>
                    <a:pt x="1683565" y="535943"/>
                  </a:lnTo>
                  <a:lnTo>
                    <a:pt x="1691764" y="555528"/>
                  </a:lnTo>
                  <a:lnTo>
                    <a:pt x="1699170" y="575643"/>
                  </a:lnTo>
                  <a:lnTo>
                    <a:pt x="1706577" y="596022"/>
                  </a:lnTo>
                  <a:lnTo>
                    <a:pt x="1712925" y="616401"/>
                  </a:lnTo>
                  <a:lnTo>
                    <a:pt x="1719273" y="637309"/>
                  </a:lnTo>
                  <a:lnTo>
                    <a:pt x="1725092" y="658218"/>
                  </a:lnTo>
                  <a:lnTo>
                    <a:pt x="1730382" y="679126"/>
                  </a:lnTo>
                  <a:lnTo>
                    <a:pt x="1734614" y="700564"/>
                  </a:lnTo>
                  <a:lnTo>
                    <a:pt x="1739111" y="721737"/>
                  </a:lnTo>
                  <a:lnTo>
                    <a:pt x="1742549" y="743439"/>
                  </a:lnTo>
                  <a:lnTo>
                    <a:pt x="1745723" y="765406"/>
                  </a:lnTo>
                  <a:lnTo>
                    <a:pt x="1748104" y="787373"/>
                  </a:lnTo>
                  <a:lnTo>
                    <a:pt x="1749955" y="809605"/>
                  </a:lnTo>
                  <a:lnTo>
                    <a:pt x="1751542" y="831837"/>
                  </a:lnTo>
                  <a:lnTo>
                    <a:pt x="1752336" y="854598"/>
                  </a:lnTo>
                  <a:lnTo>
                    <a:pt x="1752600" y="877094"/>
                  </a:lnTo>
                  <a:lnTo>
                    <a:pt x="1752336" y="899590"/>
                  </a:lnTo>
                  <a:lnTo>
                    <a:pt x="1751542" y="922351"/>
                  </a:lnTo>
                  <a:lnTo>
                    <a:pt x="1749955" y="944583"/>
                  </a:lnTo>
                  <a:lnTo>
                    <a:pt x="1748104" y="966550"/>
                  </a:lnTo>
                  <a:lnTo>
                    <a:pt x="1745723" y="988782"/>
                  </a:lnTo>
                  <a:lnTo>
                    <a:pt x="1742549" y="1010220"/>
                  </a:lnTo>
                  <a:lnTo>
                    <a:pt x="1739111" y="1031922"/>
                  </a:lnTo>
                  <a:lnTo>
                    <a:pt x="1734614" y="1053624"/>
                  </a:lnTo>
                  <a:lnTo>
                    <a:pt x="1730382" y="1075062"/>
                  </a:lnTo>
                  <a:lnTo>
                    <a:pt x="1725092" y="1095970"/>
                  </a:lnTo>
                  <a:lnTo>
                    <a:pt x="1719273" y="1116879"/>
                  </a:lnTo>
                  <a:lnTo>
                    <a:pt x="1712925" y="1137523"/>
                  </a:lnTo>
                  <a:lnTo>
                    <a:pt x="1706577" y="1157902"/>
                  </a:lnTo>
                  <a:lnTo>
                    <a:pt x="1699170" y="1178016"/>
                  </a:lnTo>
                  <a:lnTo>
                    <a:pt x="1691764" y="1198130"/>
                  </a:lnTo>
                  <a:lnTo>
                    <a:pt x="1683565" y="1217980"/>
                  </a:lnTo>
                  <a:lnTo>
                    <a:pt x="1675101" y="1237565"/>
                  </a:lnTo>
                  <a:lnTo>
                    <a:pt x="1666108" y="1256886"/>
                  </a:lnTo>
                  <a:lnTo>
                    <a:pt x="1656585" y="1275941"/>
                  </a:lnTo>
                  <a:lnTo>
                    <a:pt x="1646534" y="1294733"/>
                  </a:lnTo>
                  <a:lnTo>
                    <a:pt x="1636219" y="1313259"/>
                  </a:lnTo>
                  <a:lnTo>
                    <a:pt x="1625639" y="1331521"/>
                  </a:lnTo>
                  <a:lnTo>
                    <a:pt x="1614265" y="1349253"/>
                  </a:lnTo>
                  <a:lnTo>
                    <a:pt x="1602627" y="1366986"/>
                  </a:lnTo>
                  <a:lnTo>
                    <a:pt x="1590724" y="1384453"/>
                  </a:lnTo>
                  <a:lnTo>
                    <a:pt x="1578292" y="1401392"/>
                  </a:lnTo>
                  <a:lnTo>
                    <a:pt x="1565596" y="1418066"/>
                  </a:lnTo>
                  <a:lnTo>
                    <a:pt x="1552371" y="1434475"/>
                  </a:lnTo>
                  <a:lnTo>
                    <a:pt x="1538881" y="1450619"/>
                  </a:lnTo>
                  <a:lnTo>
                    <a:pt x="1524863" y="1466234"/>
                  </a:lnTo>
                  <a:lnTo>
                    <a:pt x="1510315" y="1481585"/>
                  </a:lnTo>
                  <a:lnTo>
                    <a:pt x="1495503" y="1496671"/>
                  </a:lnTo>
                  <a:lnTo>
                    <a:pt x="1480426" y="1511492"/>
                  </a:lnTo>
                  <a:lnTo>
                    <a:pt x="1465085" y="1525784"/>
                  </a:lnTo>
                  <a:lnTo>
                    <a:pt x="1449479" y="1540075"/>
                  </a:lnTo>
                  <a:lnTo>
                    <a:pt x="1433609" y="1553573"/>
                  </a:lnTo>
                  <a:lnTo>
                    <a:pt x="1416945" y="1566542"/>
                  </a:lnTo>
                  <a:lnTo>
                    <a:pt x="1400282" y="1579510"/>
                  </a:lnTo>
                  <a:lnTo>
                    <a:pt x="1383353" y="1591949"/>
                  </a:lnTo>
                  <a:lnTo>
                    <a:pt x="1365896" y="1603859"/>
                  </a:lnTo>
                  <a:lnTo>
                    <a:pt x="1348439" y="1615505"/>
                  </a:lnTo>
                  <a:lnTo>
                    <a:pt x="1330453" y="1626885"/>
                  </a:lnTo>
                  <a:lnTo>
                    <a:pt x="1312202" y="1637472"/>
                  </a:lnTo>
                  <a:lnTo>
                    <a:pt x="1293687" y="1647793"/>
                  </a:lnTo>
                  <a:lnTo>
                    <a:pt x="1274907" y="1657851"/>
                  </a:lnTo>
                  <a:lnTo>
                    <a:pt x="1255863" y="1667379"/>
                  </a:lnTo>
                  <a:lnTo>
                    <a:pt x="1236818" y="1676377"/>
                  </a:lnTo>
                  <a:lnTo>
                    <a:pt x="1216981" y="1684846"/>
                  </a:lnTo>
                  <a:lnTo>
                    <a:pt x="1197407" y="1693051"/>
                  </a:lnTo>
                  <a:lnTo>
                    <a:pt x="1177305" y="1700726"/>
                  </a:lnTo>
                  <a:lnTo>
                    <a:pt x="1157203" y="1707607"/>
                  </a:lnTo>
                  <a:lnTo>
                    <a:pt x="1136572" y="1714753"/>
                  </a:lnTo>
                  <a:lnTo>
                    <a:pt x="1115940" y="1720576"/>
                  </a:lnTo>
                  <a:lnTo>
                    <a:pt x="1095045" y="1726134"/>
                  </a:lnTo>
                  <a:lnTo>
                    <a:pt x="1074149" y="1731427"/>
                  </a:lnTo>
                  <a:lnTo>
                    <a:pt x="1052724" y="1736191"/>
                  </a:lnTo>
                  <a:lnTo>
                    <a:pt x="1031299" y="1740426"/>
                  </a:lnTo>
                  <a:lnTo>
                    <a:pt x="1009610" y="1743866"/>
                  </a:lnTo>
                  <a:lnTo>
                    <a:pt x="987656" y="1747042"/>
                  </a:lnTo>
                  <a:lnTo>
                    <a:pt x="965702" y="1749424"/>
                  </a:lnTo>
                  <a:lnTo>
                    <a:pt x="943749" y="1751277"/>
                  </a:lnTo>
                  <a:lnTo>
                    <a:pt x="921266" y="1752865"/>
                  </a:lnTo>
                  <a:lnTo>
                    <a:pt x="899048" y="1753923"/>
                  </a:lnTo>
                  <a:lnTo>
                    <a:pt x="876300" y="1754188"/>
                  </a:lnTo>
                  <a:lnTo>
                    <a:pt x="853817" y="1753923"/>
                  </a:lnTo>
                  <a:lnTo>
                    <a:pt x="831335" y="1752865"/>
                  </a:lnTo>
                  <a:lnTo>
                    <a:pt x="809116" y="1751277"/>
                  </a:lnTo>
                  <a:lnTo>
                    <a:pt x="786898" y="1749424"/>
                  </a:lnTo>
                  <a:lnTo>
                    <a:pt x="764944" y="1747042"/>
                  </a:lnTo>
                  <a:lnTo>
                    <a:pt x="742990" y="1743866"/>
                  </a:lnTo>
                  <a:lnTo>
                    <a:pt x="721301" y="1740426"/>
                  </a:lnTo>
                  <a:lnTo>
                    <a:pt x="699876" y="1736191"/>
                  </a:lnTo>
                  <a:lnTo>
                    <a:pt x="678716" y="1731427"/>
                  </a:lnTo>
                  <a:lnTo>
                    <a:pt x="657820" y="1726134"/>
                  </a:lnTo>
                  <a:lnTo>
                    <a:pt x="636660" y="1720576"/>
                  </a:lnTo>
                  <a:lnTo>
                    <a:pt x="616028" y="1714753"/>
                  </a:lnTo>
                  <a:lnTo>
                    <a:pt x="595662" y="1707607"/>
                  </a:lnTo>
                  <a:lnTo>
                    <a:pt x="575295" y="1700726"/>
                  </a:lnTo>
                  <a:lnTo>
                    <a:pt x="555193" y="1693051"/>
                  </a:lnTo>
                  <a:lnTo>
                    <a:pt x="535619" y="1684846"/>
                  </a:lnTo>
                  <a:lnTo>
                    <a:pt x="516046" y="1676377"/>
                  </a:lnTo>
                  <a:lnTo>
                    <a:pt x="496737" y="1667379"/>
                  </a:lnTo>
                  <a:lnTo>
                    <a:pt x="477958" y="1657851"/>
                  </a:lnTo>
                  <a:lnTo>
                    <a:pt x="458913" y="1647793"/>
                  </a:lnTo>
                  <a:lnTo>
                    <a:pt x="440663" y="1637472"/>
                  </a:lnTo>
                  <a:lnTo>
                    <a:pt x="422412" y="1626885"/>
                  </a:lnTo>
                  <a:lnTo>
                    <a:pt x="404161" y="1615505"/>
                  </a:lnTo>
                  <a:lnTo>
                    <a:pt x="386704" y="1603859"/>
                  </a:lnTo>
                  <a:lnTo>
                    <a:pt x="369511" y="1591949"/>
                  </a:lnTo>
                  <a:lnTo>
                    <a:pt x="352318" y="1579510"/>
                  </a:lnTo>
                  <a:lnTo>
                    <a:pt x="335655" y="1566542"/>
                  </a:lnTo>
                  <a:lnTo>
                    <a:pt x="319255" y="1553573"/>
                  </a:lnTo>
                  <a:lnTo>
                    <a:pt x="303121" y="1540075"/>
                  </a:lnTo>
                  <a:lnTo>
                    <a:pt x="287251" y="1525784"/>
                  </a:lnTo>
                  <a:lnTo>
                    <a:pt x="271909" y="1511492"/>
                  </a:lnTo>
                  <a:lnTo>
                    <a:pt x="256833" y="1496671"/>
                  </a:lnTo>
                  <a:lnTo>
                    <a:pt x="242285" y="1481585"/>
                  </a:lnTo>
                  <a:lnTo>
                    <a:pt x="227737" y="1466234"/>
                  </a:lnTo>
                  <a:lnTo>
                    <a:pt x="213983" y="1450619"/>
                  </a:lnTo>
                  <a:lnTo>
                    <a:pt x="200229" y="1434475"/>
                  </a:lnTo>
                  <a:lnTo>
                    <a:pt x="187004" y="1418066"/>
                  </a:lnTo>
                  <a:lnTo>
                    <a:pt x="174308" y="1401392"/>
                  </a:lnTo>
                  <a:lnTo>
                    <a:pt x="161876" y="1384453"/>
                  </a:lnTo>
                  <a:lnTo>
                    <a:pt x="149709" y="1366986"/>
                  </a:lnTo>
                  <a:lnTo>
                    <a:pt x="138071" y="1349253"/>
                  </a:lnTo>
                  <a:lnTo>
                    <a:pt x="126961" y="1331521"/>
                  </a:lnTo>
                  <a:lnTo>
                    <a:pt x="116117" y="1313259"/>
                  </a:lnTo>
                  <a:lnTo>
                    <a:pt x="105801" y="1294733"/>
                  </a:lnTo>
                  <a:lnTo>
                    <a:pt x="95750" y="1275941"/>
                  </a:lnTo>
                  <a:lnTo>
                    <a:pt x="86492" y="1256886"/>
                  </a:lnTo>
                  <a:lnTo>
                    <a:pt x="77499" y="1237565"/>
                  </a:lnTo>
                  <a:lnTo>
                    <a:pt x="69035" y="1217980"/>
                  </a:lnTo>
                  <a:lnTo>
                    <a:pt x="60836" y="1198130"/>
                  </a:lnTo>
                  <a:lnTo>
                    <a:pt x="53165" y="1178016"/>
                  </a:lnTo>
                  <a:lnTo>
                    <a:pt x="46023" y="1157902"/>
                  </a:lnTo>
                  <a:lnTo>
                    <a:pt x="39411" y="1137523"/>
                  </a:lnTo>
                  <a:lnTo>
                    <a:pt x="33327" y="1116879"/>
                  </a:lnTo>
                  <a:lnTo>
                    <a:pt x="27508" y="1095970"/>
                  </a:lnTo>
                  <a:lnTo>
                    <a:pt x="22483" y="1075062"/>
                  </a:lnTo>
                  <a:lnTo>
                    <a:pt x="17721" y="1053624"/>
                  </a:lnTo>
                  <a:lnTo>
                    <a:pt x="13754" y="1031922"/>
                  </a:lnTo>
                  <a:lnTo>
                    <a:pt x="10051" y="1010220"/>
                  </a:lnTo>
                  <a:lnTo>
                    <a:pt x="6877" y="988782"/>
                  </a:lnTo>
                  <a:lnTo>
                    <a:pt x="4496" y="966550"/>
                  </a:lnTo>
                  <a:lnTo>
                    <a:pt x="2380" y="944583"/>
                  </a:lnTo>
                  <a:lnTo>
                    <a:pt x="1322" y="922351"/>
                  </a:lnTo>
                  <a:lnTo>
                    <a:pt x="264" y="899590"/>
                  </a:lnTo>
                  <a:lnTo>
                    <a:pt x="0" y="877094"/>
                  </a:lnTo>
                  <a:lnTo>
                    <a:pt x="264" y="854598"/>
                  </a:lnTo>
                  <a:lnTo>
                    <a:pt x="1322" y="831837"/>
                  </a:lnTo>
                  <a:lnTo>
                    <a:pt x="2380" y="809605"/>
                  </a:lnTo>
                  <a:lnTo>
                    <a:pt x="4496" y="787373"/>
                  </a:lnTo>
                  <a:lnTo>
                    <a:pt x="6877" y="765406"/>
                  </a:lnTo>
                  <a:lnTo>
                    <a:pt x="10051" y="743439"/>
                  </a:lnTo>
                  <a:lnTo>
                    <a:pt x="13754" y="721737"/>
                  </a:lnTo>
                  <a:lnTo>
                    <a:pt x="17721" y="700564"/>
                  </a:lnTo>
                  <a:lnTo>
                    <a:pt x="22483" y="679126"/>
                  </a:lnTo>
                  <a:lnTo>
                    <a:pt x="27508" y="658218"/>
                  </a:lnTo>
                  <a:lnTo>
                    <a:pt x="33327" y="637309"/>
                  </a:lnTo>
                  <a:lnTo>
                    <a:pt x="39411" y="616401"/>
                  </a:lnTo>
                  <a:lnTo>
                    <a:pt x="46023" y="596022"/>
                  </a:lnTo>
                  <a:lnTo>
                    <a:pt x="53165" y="575643"/>
                  </a:lnTo>
                  <a:lnTo>
                    <a:pt x="60836" y="555528"/>
                  </a:lnTo>
                  <a:lnTo>
                    <a:pt x="69035" y="535943"/>
                  </a:lnTo>
                  <a:lnTo>
                    <a:pt x="77499" y="516358"/>
                  </a:lnTo>
                  <a:lnTo>
                    <a:pt x="86492" y="497038"/>
                  </a:lnTo>
                  <a:lnTo>
                    <a:pt x="95750" y="478247"/>
                  </a:lnTo>
                  <a:lnTo>
                    <a:pt x="105801" y="459455"/>
                  </a:lnTo>
                  <a:lnTo>
                    <a:pt x="116117" y="440929"/>
                  </a:lnTo>
                  <a:lnTo>
                    <a:pt x="126961" y="422667"/>
                  </a:lnTo>
                  <a:lnTo>
                    <a:pt x="138071" y="404935"/>
                  </a:lnTo>
                  <a:lnTo>
                    <a:pt x="149709" y="386938"/>
                  </a:lnTo>
                  <a:lnTo>
                    <a:pt x="161876" y="369735"/>
                  </a:lnTo>
                  <a:lnTo>
                    <a:pt x="174308" y="352796"/>
                  </a:lnTo>
                  <a:lnTo>
                    <a:pt x="187004" y="335858"/>
                  </a:lnTo>
                  <a:lnTo>
                    <a:pt x="200229" y="319449"/>
                  </a:lnTo>
                  <a:lnTo>
                    <a:pt x="213983" y="303569"/>
                  </a:lnTo>
                  <a:lnTo>
                    <a:pt x="227737" y="287424"/>
                  </a:lnTo>
                  <a:lnTo>
                    <a:pt x="242285" y="272074"/>
                  </a:lnTo>
                  <a:lnTo>
                    <a:pt x="256833" y="257253"/>
                  </a:lnTo>
                  <a:lnTo>
                    <a:pt x="271909" y="242432"/>
                  </a:lnTo>
                  <a:lnTo>
                    <a:pt x="287251" y="228404"/>
                  </a:lnTo>
                  <a:lnTo>
                    <a:pt x="303121" y="214113"/>
                  </a:lnTo>
                  <a:lnTo>
                    <a:pt x="319255" y="200615"/>
                  </a:lnTo>
                  <a:lnTo>
                    <a:pt x="335655" y="187117"/>
                  </a:lnTo>
                  <a:lnTo>
                    <a:pt x="352318" y="174413"/>
                  </a:lnTo>
                  <a:lnTo>
                    <a:pt x="369511" y="162239"/>
                  </a:lnTo>
                  <a:lnTo>
                    <a:pt x="386704" y="149799"/>
                  </a:lnTo>
                  <a:lnTo>
                    <a:pt x="404161" y="138154"/>
                  </a:lnTo>
                  <a:lnTo>
                    <a:pt x="422412" y="127303"/>
                  </a:lnTo>
                  <a:lnTo>
                    <a:pt x="440663" y="116452"/>
                  </a:lnTo>
                  <a:lnTo>
                    <a:pt x="458913" y="105865"/>
                  </a:lnTo>
                  <a:lnTo>
                    <a:pt x="477958" y="96337"/>
                  </a:lnTo>
                  <a:lnTo>
                    <a:pt x="496737" y="86545"/>
                  </a:lnTo>
                  <a:lnTo>
                    <a:pt x="516046" y="77811"/>
                  </a:lnTo>
                  <a:lnTo>
                    <a:pt x="535619" y="69077"/>
                  </a:lnTo>
                  <a:lnTo>
                    <a:pt x="555193" y="60873"/>
                  </a:lnTo>
                  <a:lnTo>
                    <a:pt x="575295" y="53197"/>
                  </a:lnTo>
                  <a:lnTo>
                    <a:pt x="595662" y="46051"/>
                  </a:lnTo>
                  <a:lnTo>
                    <a:pt x="616028" y="39435"/>
                  </a:lnTo>
                  <a:lnTo>
                    <a:pt x="636660" y="33348"/>
                  </a:lnTo>
                  <a:lnTo>
                    <a:pt x="657820" y="27525"/>
                  </a:lnTo>
                  <a:lnTo>
                    <a:pt x="678716" y="22496"/>
                  </a:lnTo>
                  <a:lnTo>
                    <a:pt x="699876" y="17997"/>
                  </a:lnTo>
                  <a:lnTo>
                    <a:pt x="721301" y="13763"/>
                  </a:lnTo>
                  <a:lnTo>
                    <a:pt x="742990" y="10057"/>
                  </a:lnTo>
                  <a:lnTo>
                    <a:pt x="764944" y="7146"/>
                  </a:lnTo>
                  <a:lnTo>
                    <a:pt x="786898" y="4764"/>
                  </a:lnTo>
                  <a:lnTo>
                    <a:pt x="809116" y="2382"/>
                  </a:lnTo>
                  <a:lnTo>
                    <a:pt x="831335" y="1323"/>
                  </a:lnTo>
                  <a:lnTo>
                    <a:pt x="853817" y="265"/>
                  </a:lnTo>
                  <a:lnTo>
                    <a:pt x="876300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defTabSz="68574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315757" y="3425221"/>
            <a:ext cx="984090" cy="887268"/>
            <a:chOff x="3315757" y="3425221"/>
            <a:chExt cx="984090" cy="887268"/>
          </a:xfrm>
        </p:grpSpPr>
        <p:grpSp>
          <p:nvGrpSpPr>
            <p:cNvPr id="31" name="组合 30"/>
            <p:cNvGrpSpPr/>
            <p:nvPr/>
          </p:nvGrpSpPr>
          <p:grpSpPr>
            <a:xfrm>
              <a:off x="3315757" y="3425221"/>
              <a:ext cx="984090" cy="887268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33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34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FFFF">
                      <a:lumMod val="85000"/>
                    </a:srgbClr>
                  </a:gs>
                  <a:gs pos="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32" name="KSO_Shape"/>
            <p:cNvSpPr>
              <a:spLocks/>
            </p:cNvSpPr>
            <p:nvPr/>
          </p:nvSpPr>
          <p:spPr bwMode="auto">
            <a:xfrm>
              <a:off x="3512506" y="3667392"/>
              <a:ext cx="517292" cy="445733"/>
            </a:xfrm>
            <a:custGeom>
              <a:avLst/>
              <a:gdLst>
                <a:gd name="T0" fmla="*/ 838518 w 3856038"/>
                <a:gd name="T1" fmla="*/ 3035936 h 3319463"/>
                <a:gd name="T2" fmla="*/ 807086 w 3856038"/>
                <a:gd name="T3" fmla="*/ 3078481 h 3319463"/>
                <a:gd name="T4" fmla="*/ 345758 w 3856038"/>
                <a:gd name="T5" fmla="*/ 3083244 h 3319463"/>
                <a:gd name="T6" fmla="*/ 306705 w 3856038"/>
                <a:gd name="T7" fmla="*/ 3047684 h 3319463"/>
                <a:gd name="T8" fmla="*/ 1938189 w 3856038"/>
                <a:gd name="T9" fmla="*/ 1874411 h 3319463"/>
                <a:gd name="T10" fmla="*/ 2032113 w 3856038"/>
                <a:gd name="T11" fmla="*/ 1927728 h 3319463"/>
                <a:gd name="T12" fmla="*/ 2127625 w 3856038"/>
                <a:gd name="T13" fmla="*/ 1936931 h 3319463"/>
                <a:gd name="T14" fmla="*/ 2209174 w 3856038"/>
                <a:gd name="T15" fmla="*/ 1913446 h 3319463"/>
                <a:gd name="T16" fmla="*/ 2208222 w 3856038"/>
                <a:gd name="T17" fmla="*/ 3063251 h 3319463"/>
                <a:gd name="T18" fmla="*/ 2159673 w 3856038"/>
                <a:gd name="T19" fmla="*/ 3086101 h 3319463"/>
                <a:gd name="T20" fmla="*/ 1703060 w 3856038"/>
                <a:gd name="T21" fmla="*/ 3067694 h 3319463"/>
                <a:gd name="T22" fmla="*/ 1684338 w 3856038"/>
                <a:gd name="T23" fmla="*/ 1620838 h 3319463"/>
                <a:gd name="T24" fmla="*/ 1517659 w 3856038"/>
                <a:gd name="T25" fmla="*/ 3063249 h 3319463"/>
                <a:gd name="T26" fmla="*/ 1469110 w 3856038"/>
                <a:gd name="T27" fmla="*/ 3086100 h 3319463"/>
                <a:gd name="T28" fmla="*/ 1012179 w 3856038"/>
                <a:gd name="T29" fmla="*/ 3067693 h 3319463"/>
                <a:gd name="T30" fmla="*/ 993775 w 3856038"/>
                <a:gd name="T31" fmla="*/ 2030516 h 3319463"/>
                <a:gd name="T32" fmla="*/ 2903512 w 3856038"/>
                <a:gd name="T33" fmla="*/ 3058483 h 3319463"/>
                <a:gd name="T34" fmla="*/ 2858002 w 3856038"/>
                <a:gd name="T35" fmla="*/ 3085784 h 3319463"/>
                <a:gd name="T36" fmla="*/ 2397814 w 3856038"/>
                <a:gd name="T37" fmla="*/ 3071816 h 3319463"/>
                <a:gd name="T38" fmla="*/ 2374900 w 3856038"/>
                <a:gd name="T39" fmla="*/ 3023247 h 3319463"/>
                <a:gd name="T40" fmla="*/ 3393565 w 3856038"/>
                <a:gd name="T41" fmla="*/ 829618 h 3319463"/>
                <a:gd name="T42" fmla="*/ 3441797 w 3856038"/>
                <a:gd name="T43" fmla="*/ 916284 h 3319463"/>
                <a:gd name="T44" fmla="*/ 3518904 w 3856038"/>
                <a:gd name="T45" fmla="*/ 976601 h 3319463"/>
                <a:gd name="T46" fmla="*/ 3605213 w 3856038"/>
                <a:gd name="T47" fmla="*/ 3023244 h 3319463"/>
                <a:gd name="T48" fmla="*/ 3582367 w 3856038"/>
                <a:gd name="T49" fmla="*/ 3071815 h 3319463"/>
                <a:gd name="T50" fmla="*/ 3123532 w 3856038"/>
                <a:gd name="T51" fmla="*/ 3085783 h 3319463"/>
                <a:gd name="T52" fmla="*/ 3077839 w 3856038"/>
                <a:gd name="T53" fmla="*/ 3058481 h 3319463"/>
                <a:gd name="T54" fmla="*/ 3032368 w 3856038"/>
                <a:gd name="T55" fmla="*/ 0 h 3319463"/>
                <a:gd name="T56" fmla="*/ 3669057 w 3856038"/>
                <a:gd name="T57" fmla="*/ 6984 h 3319463"/>
                <a:gd name="T58" fmla="*/ 3714445 w 3856038"/>
                <a:gd name="T59" fmla="*/ 35552 h 3319463"/>
                <a:gd name="T60" fmla="*/ 3742692 w 3856038"/>
                <a:gd name="T61" fmla="*/ 80308 h 3319463"/>
                <a:gd name="T62" fmla="*/ 3749358 w 3856038"/>
                <a:gd name="T63" fmla="*/ 717377 h 3319463"/>
                <a:gd name="T64" fmla="*/ 3735075 w 3856038"/>
                <a:gd name="T65" fmla="*/ 769117 h 3319463"/>
                <a:gd name="T66" fmla="*/ 3700797 w 3856038"/>
                <a:gd name="T67" fmla="*/ 808795 h 3319463"/>
                <a:gd name="T68" fmla="*/ 3652870 w 3856038"/>
                <a:gd name="T69" fmla="*/ 830698 h 3319463"/>
                <a:gd name="T70" fmla="*/ 3597644 w 3856038"/>
                <a:gd name="T71" fmla="*/ 829110 h 3319463"/>
                <a:gd name="T72" fmla="*/ 3550670 w 3856038"/>
                <a:gd name="T73" fmla="*/ 804986 h 3319463"/>
                <a:gd name="T74" fmla="*/ 3518296 w 3856038"/>
                <a:gd name="T75" fmla="*/ 764039 h 3319463"/>
                <a:gd name="T76" fmla="*/ 3506552 w 3856038"/>
                <a:gd name="T77" fmla="*/ 711346 h 3319463"/>
                <a:gd name="T78" fmla="*/ 2155095 w 3856038"/>
                <a:gd name="T79" fmla="*/ 1756621 h 3319463"/>
                <a:gd name="T80" fmla="*/ 2103678 w 3856038"/>
                <a:gd name="T81" fmla="*/ 1768049 h 3319463"/>
                <a:gd name="T82" fmla="*/ 2052577 w 3856038"/>
                <a:gd name="T83" fmla="*/ 1756621 h 3319463"/>
                <a:gd name="T84" fmla="*/ 207257 w 3856038"/>
                <a:gd name="T85" fmla="*/ 2594619 h 3319463"/>
                <a:gd name="T86" fmla="*/ 161553 w 3856038"/>
                <a:gd name="T87" fmla="*/ 2623505 h 3319463"/>
                <a:gd name="T88" fmla="*/ 109818 w 3856038"/>
                <a:gd name="T89" fmla="*/ 2629853 h 3319463"/>
                <a:gd name="T90" fmla="*/ 59670 w 3856038"/>
                <a:gd name="T91" fmla="*/ 2613665 h 3319463"/>
                <a:gd name="T92" fmla="*/ 19996 w 3856038"/>
                <a:gd name="T93" fmla="*/ 2575574 h 3319463"/>
                <a:gd name="T94" fmla="*/ 952 w 3856038"/>
                <a:gd name="T95" fmla="*/ 2526056 h 3319463"/>
                <a:gd name="T96" fmla="*/ 5078 w 3856038"/>
                <a:gd name="T97" fmla="*/ 2473998 h 3319463"/>
                <a:gd name="T98" fmla="*/ 31105 w 3856038"/>
                <a:gd name="T99" fmla="*/ 2427337 h 3319463"/>
                <a:gd name="T100" fmla="*/ 1492697 w 3856038"/>
                <a:gd name="T101" fmla="*/ 975760 h 3319463"/>
                <a:gd name="T102" fmla="*/ 1543797 w 3856038"/>
                <a:gd name="T103" fmla="*/ 964333 h 3319463"/>
                <a:gd name="T104" fmla="*/ 1595215 w 3856038"/>
                <a:gd name="T105" fmla="*/ 975760 h 3319463"/>
                <a:gd name="T106" fmla="*/ 3334526 w 3856038"/>
                <a:gd name="T107" fmla="*/ 243464 h 3319463"/>
                <a:gd name="T108" fmla="*/ 2991107 w 3856038"/>
                <a:gd name="T109" fmla="*/ 233624 h 3319463"/>
                <a:gd name="T110" fmla="*/ 2948576 w 3856038"/>
                <a:gd name="T111" fmla="*/ 203151 h 3319463"/>
                <a:gd name="T112" fmla="*/ 2922550 w 3856038"/>
                <a:gd name="T113" fmla="*/ 157760 h 3319463"/>
                <a:gd name="T114" fmla="*/ 2918424 w 3856038"/>
                <a:gd name="T115" fmla="*/ 102845 h 3319463"/>
                <a:gd name="T116" fmla="*/ 2937468 w 3856038"/>
                <a:gd name="T117" fmla="*/ 53645 h 3319463"/>
                <a:gd name="T118" fmla="*/ 2975555 w 3856038"/>
                <a:gd name="T119" fmla="*/ 17459 h 3319463"/>
                <a:gd name="T120" fmla="*/ 3026338 w 3856038"/>
                <a:gd name="T121" fmla="*/ 318 h 3319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56038" h="3319463">
                  <a:moveTo>
                    <a:pt x="50800" y="3187700"/>
                  </a:moveTo>
                  <a:lnTo>
                    <a:pt x="3856038" y="3187700"/>
                  </a:lnTo>
                  <a:lnTo>
                    <a:pt x="3856038" y="3319463"/>
                  </a:lnTo>
                  <a:lnTo>
                    <a:pt x="50800" y="3319463"/>
                  </a:lnTo>
                  <a:lnTo>
                    <a:pt x="50800" y="3187700"/>
                  </a:lnTo>
                  <a:close/>
                  <a:moveTo>
                    <a:pt x="839788" y="2182813"/>
                  </a:moveTo>
                  <a:lnTo>
                    <a:pt x="839788" y="3023236"/>
                  </a:lnTo>
                  <a:lnTo>
                    <a:pt x="839471" y="3029586"/>
                  </a:lnTo>
                  <a:lnTo>
                    <a:pt x="838518" y="3035936"/>
                  </a:lnTo>
                  <a:lnTo>
                    <a:pt x="837248" y="3041969"/>
                  </a:lnTo>
                  <a:lnTo>
                    <a:pt x="834708" y="3047684"/>
                  </a:lnTo>
                  <a:lnTo>
                    <a:pt x="832486" y="3053399"/>
                  </a:lnTo>
                  <a:lnTo>
                    <a:pt x="829311" y="3058479"/>
                  </a:lnTo>
                  <a:lnTo>
                    <a:pt x="825501" y="3063241"/>
                  </a:lnTo>
                  <a:lnTo>
                    <a:pt x="821373" y="3067686"/>
                  </a:lnTo>
                  <a:lnTo>
                    <a:pt x="816928" y="3071814"/>
                  </a:lnTo>
                  <a:lnTo>
                    <a:pt x="812166" y="3075306"/>
                  </a:lnTo>
                  <a:lnTo>
                    <a:pt x="807086" y="3078481"/>
                  </a:lnTo>
                  <a:lnTo>
                    <a:pt x="801688" y="3081339"/>
                  </a:lnTo>
                  <a:lnTo>
                    <a:pt x="795656" y="3083244"/>
                  </a:lnTo>
                  <a:lnTo>
                    <a:pt x="789623" y="3084831"/>
                  </a:lnTo>
                  <a:lnTo>
                    <a:pt x="783591" y="3085784"/>
                  </a:lnTo>
                  <a:lnTo>
                    <a:pt x="777241" y="3086101"/>
                  </a:lnTo>
                  <a:lnTo>
                    <a:pt x="364173" y="3086101"/>
                  </a:lnTo>
                  <a:lnTo>
                    <a:pt x="357823" y="3085784"/>
                  </a:lnTo>
                  <a:lnTo>
                    <a:pt x="351473" y="3084831"/>
                  </a:lnTo>
                  <a:lnTo>
                    <a:pt x="345758" y="3083244"/>
                  </a:lnTo>
                  <a:lnTo>
                    <a:pt x="339725" y="3081339"/>
                  </a:lnTo>
                  <a:lnTo>
                    <a:pt x="334328" y="3078481"/>
                  </a:lnTo>
                  <a:lnTo>
                    <a:pt x="329248" y="3075306"/>
                  </a:lnTo>
                  <a:lnTo>
                    <a:pt x="324485" y="3071814"/>
                  </a:lnTo>
                  <a:lnTo>
                    <a:pt x="320040" y="3067686"/>
                  </a:lnTo>
                  <a:lnTo>
                    <a:pt x="315595" y="3063241"/>
                  </a:lnTo>
                  <a:lnTo>
                    <a:pt x="312103" y="3058479"/>
                  </a:lnTo>
                  <a:lnTo>
                    <a:pt x="308928" y="3053399"/>
                  </a:lnTo>
                  <a:lnTo>
                    <a:pt x="306705" y="3047684"/>
                  </a:lnTo>
                  <a:lnTo>
                    <a:pt x="304165" y="3041969"/>
                  </a:lnTo>
                  <a:lnTo>
                    <a:pt x="302578" y="3035936"/>
                  </a:lnTo>
                  <a:lnTo>
                    <a:pt x="301943" y="3029586"/>
                  </a:lnTo>
                  <a:lnTo>
                    <a:pt x="301625" y="3023236"/>
                  </a:lnTo>
                  <a:lnTo>
                    <a:pt x="301625" y="2721293"/>
                  </a:lnTo>
                  <a:lnTo>
                    <a:pt x="839788" y="2182813"/>
                  </a:lnTo>
                  <a:close/>
                  <a:moveTo>
                    <a:pt x="1684338" y="1620838"/>
                  </a:moveTo>
                  <a:lnTo>
                    <a:pt x="1929304" y="1865842"/>
                  </a:lnTo>
                  <a:lnTo>
                    <a:pt x="1938189" y="1874411"/>
                  </a:lnTo>
                  <a:lnTo>
                    <a:pt x="1947708" y="1882345"/>
                  </a:lnTo>
                  <a:lnTo>
                    <a:pt x="1957227" y="1889644"/>
                  </a:lnTo>
                  <a:lnTo>
                    <a:pt x="1967064" y="1896944"/>
                  </a:lnTo>
                  <a:lnTo>
                    <a:pt x="1977218" y="1903291"/>
                  </a:lnTo>
                  <a:lnTo>
                    <a:pt x="1987690" y="1909003"/>
                  </a:lnTo>
                  <a:lnTo>
                    <a:pt x="1998478" y="1914716"/>
                  </a:lnTo>
                  <a:lnTo>
                    <a:pt x="2009267" y="1919476"/>
                  </a:lnTo>
                  <a:lnTo>
                    <a:pt x="2020690" y="1923602"/>
                  </a:lnTo>
                  <a:lnTo>
                    <a:pt x="2032113" y="1927728"/>
                  </a:lnTo>
                  <a:lnTo>
                    <a:pt x="2043537" y="1930901"/>
                  </a:lnTo>
                  <a:lnTo>
                    <a:pt x="2055277" y="1933440"/>
                  </a:lnTo>
                  <a:lnTo>
                    <a:pt x="2067335" y="1935344"/>
                  </a:lnTo>
                  <a:lnTo>
                    <a:pt x="2079393" y="1936931"/>
                  </a:lnTo>
                  <a:lnTo>
                    <a:pt x="2091768" y="1937883"/>
                  </a:lnTo>
                  <a:lnTo>
                    <a:pt x="2103826" y="1938201"/>
                  </a:lnTo>
                  <a:lnTo>
                    <a:pt x="2111759" y="1937883"/>
                  </a:lnTo>
                  <a:lnTo>
                    <a:pt x="2119692" y="1937566"/>
                  </a:lnTo>
                  <a:lnTo>
                    <a:pt x="2127625" y="1936931"/>
                  </a:lnTo>
                  <a:lnTo>
                    <a:pt x="2135240" y="1935979"/>
                  </a:lnTo>
                  <a:lnTo>
                    <a:pt x="2142856" y="1934710"/>
                  </a:lnTo>
                  <a:lnTo>
                    <a:pt x="2150788" y="1933440"/>
                  </a:lnTo>
                  <a:lnTo>
                    <a:pt x="2158404" y="1931536"/>
                  </a:lnTo>
                  <a:lnTo>
                    <a:pt x="2165702" y="1929949"/>
                  </a:lnTo>
                  <a:lnTo>
                    <a:pt x="2173318" y="1927728"/>
                  </a:lnTo>
                  <a:lnTo>
                    <a:pt x="2180299" y="1925189"/>
                  </a:lnTo>
                  <a:lnTo>
                    <a:pt x="2194895" y="1919794"/>
                  </a:lnTo>
                  <a:lnTo>
                    <a:pt x="2209174" y="1913446"/>
                  </a:lnTo>
                  <a:lnTo>
                    <a:pt x="2222501" y="1906782"/>
                  </a:lnTo>
                  <a:lnTo>
                    <a:pt x="2222501" y="3023263"/>
                  </a:lnTo>
                  <a:lnTo>
                    <a:pt x="2222501" y="3029611"/>
                  </a:lnTo>
                  <a:lnTo>
                    <a:pt x="2221232" y="3035958"/>
                  </a:lnTo>
                  <a:lnTo>
                    <a:pt x="2219645" y="3041988"/>
                  </a:lnTo>
                  <a:lnTo>
                    <a:pt x="2217742" y="3047700"/>
                  </a:lnTo>
                  <a:lnTo>
                    <a:pt x="2214886" y="3053413"/>
                  </a:lnTo>
                  <a:lnTo>
                    <a:pt x="2211713" y="3058491"/>
                  </a:lnTo>
                  <a:lnTo>
                    <a:pt x="2208222" y="3063251"/>
                  </a:lnTo>
                  <a:lnTo>
                    <a:pt x="2204414" y="3067694"/>
                  </a:lnTo>
                  <a:lnTo>
                    <a:pt x="2199655" y="3071820"/>
                  </a:lnTo>
                  <a:lnTo>
                    <a:pt x="2194895" y="3075311"/>
                  </a:lnTo>
                  <a:lnTo>
                    <a:pt x="2189818" y="3078484"/>
                  </a:lnTo>
                  <a:lnTo>
                    <a:pt x="2184424" y="3081341"/>
                  </a:lnTo>
                  <a:lnTo>
                    <a:pt x="2178712" y="3083245"/>
                  </a:lnTo>
                  <a:lnTo>
                    <a:pt x="2172366" y="3084832"/>
                  </a:lnTo>
                  <a:lnTo>
                    <a:pt x="2166654" y="3085784"/>
                  </a:lnTo>
                  <a:lnTo>
                    <a:pt x="2159673" y="3086101"/>
                  </a:lnTo>
                  <a:lnTo>
                    <a:pt x="1747166" y="3086101"/>
                  </a:lnTo>
                  <a:lnTo>
                    <a:pt x="1740820" y="3085784"/>
                  </a:lnTo>
                  <a:lnTo>
                    <a:pt x="1734474" y="3084832"/>
                  </a:lnTo>
                  <a:lnTo>
                    <a:pt x="1728445" y="3083245"/>
                  </a:lnTo>
                  <a:lnTo>
                    <a:pt x="1723050" y="3081341"/>
                  </a:lnTo>
                  <a:lnTo>
                    <a:pt x="1717656" y="3078484"/>
                  </a:lnTo>
                  <a:lnTo>
                    <a:pt x="1712579" y="3075311"/>
                  </a:lnTo>
                  <a:lnTo>
                    <a:pt x="1707185" y="3071820"/>
                  </a:lnTo>
                  <a:lnTo>
                    <a:pt x="1703060" y="3067694"/>
                  </a:lnTo>
                  <a:lnTo>
                    <a:pt x="1698935" y="3063251"/>
                  </a:lnTo>
                  <a:lnTo>
                    <a:pt x="1695444" y="3058491"/>
                  </a:lnTo>
                  <a:lnTo>
                    <a:pt x="1692271" y="3053413"/>
                  </a:lnTo>
                  <a:lnTo>
                    <a:pt x="1689415" y="3047700"/>
                  </a:lnTo>
                  <a:lnTo>
                    <a:pt x="1687511" y="3041988"/>
                  </a:lnTo>
                  <a:lnTo>
                    <a:pt x="1685925" y="3035958"/>
                  </a:lnTo>
                  <a:lnTo>
                    <a:pt x="1684973" y="3029611"/>
                  </a:lnTo>
                  <a:lnTo>
                    <a:pt x="1684338" y="3023263"/>
                  </a:lnTo>
                  <a:lnTo>
                    <a:pt x="1684338" y="1620838"/>
                  </a:lnTo>
                  <a:close/>
                  <a:moveTo>
                    <a:pt x="1531938" y="1492251"/>
                  </a:moveTo>
                  <a:lnTo>
                    <a:pt x="1531938" y="3023260"/>
                  </a:lnTo>
                  <a:lnTo>
                    <a:pt x="1531304" y="3029608"/>
                  </a:lnTo>
                  <a:lnTo>
                    <a:pt x="1530669" y="3035955"/>
                  </a:lnTo>
                  <a:lnTo>
                    <a:pt x="1529082" y="3041985"/>
                  </a:lnTo>
                  <a:lnTo>
                    <a:pt x="1527178" y="3047698"/>
                  </a:lnTo>
                  <a:lnTo>
                    <a:pt x="1524323" y="3053411"/>
                  </a:lnTo>
                  <a:lnTo>
                    <a:pt x="1521150" y="3058489"/>
                  </a:lnTo>
                  <a:lnTo>
                    <a:pt x="1517659" y="3063249"/>
                  </a:lnTo>
                  <a:lnTo>
                    <a:pt x="1513217" y="3067693"/>
                  </a:lnTo>
                  <a:lnTo>
                    <a:pt x="1509092" y="3071818"/>
                  </a:lnTo>
                  <a:lnTo>
                    <a:pt x="1504332" y="3075309"/>
                  </a:lnTo>
                  <a:lnTo>
                    <a:pt x="1498938" y="3078483"/>
                  </a:lnTo>
                  <a:lnTo>
                    <a:pt x="1493543" y="3081340"/>
                  </a:lnTo>
                  <a:lnTo>
                    <a:pt x="1487514" y="3083244"/>
                  </a:lnTo>
                  <a:lnTo>
                    <a:pt x="1481803" y="3084831"/>
                  </a:lnTo>
                  <a:lnTo>
                    <a:pt x="1475456" y="3085783"/>
                  </a:lnTo>
                  <a:lnTo>
                    <a:pt x="1469110" y="3086100"/>
                  </a:lnTo>
                  <a:lnTo>
                    <a:pt x="1056286" y="3086100"/>
                  </a:lnTo>
                  <a:lnTo>
                    <a:pt x="1050257" y="3085783"/>
                  </a:lnTo>
                  <a:lnTo>
                    <a:pt x="1043911" y="3084831"/>
                  </a:lnTo>
                  <a:lnTo>
                    <a:pt x="1037882" y="3083244"/>
                  </a:lnTo>
                  <a:lnTo>
                    <a:pt x="1031853" y="3081340"/>
                  </a:lnTo>
                  <a:lnTo>
                    <a:pt x="1026776" y="3078483"/>
                  </a:lnTo>
                  <a:lnTo>
                    <a:pt x="1021381" y="3075309"/>
                  </a:lnTo>
                  <a:lnTo>
                    <a:pt x="1016622" y="3071818"/>
                  </a:lnTo>
                  <a:lnTo>
                    <a:pt x="1012179" y="3067693"/>
                  </a:lnTo>
                  <a:lnTo>
                    <a:pt x="1008372" y="3063249"/>
                  </a:lnTo>
                  <a:lnTo>
                    <a:pt x="1004246" y="3058489"/>
                  </a:lnTo>
                  <a:lnTo>
                    <a:pt x="1001391" y="3053411"/>
                  </a:lnTo>
                  <a:lnTo>
                    <a:pt x="998852" y="3047698"/>
                  </a:lnTo>
                  <a:lnTo>
                    <a:pt x="996631" y="3041985"/>
                  </a:lnTo>
                  <a:lnTo>
                    <a:pt x="995044" y="3035955"/>
                  </a:lnTo>
                  <a:lnTo>
                    <a:pt x="994092" y="3029608"/>
                  </a:lnTo>
                  <a:lnTo>
                    <a:pt x="993775" y="3023260"/>
                  </a:lnTo>
                  <a:lnTo>
                    <a:pt x="993775" y="2030516"/>
                  </a:lnTo>
                  <a:lnTo>
                    <a:pt x="1531938" y="1492251"/>
                  </a:lnTo>
                  <a:close/>
                  <a:moveTo>
                    <a:pt x="2914650" y="1230313"/>
                  </a:moveTo>
                  <a:lnTo>
                    <a:pt x="2914650" y="3023247"/>
                  </a:lnTo>
                  <a:lnTo>
                    <a:pt x="2914014" y="3029596"/>
                  </a:lnTo>
                  <a:lnTo>
                    <a:pt x="2913059" y="3035945"/>
                  </a:lnTo>
                  <a:lnTo>
                    <a:pt x="2911468" y="3041976"/>
                  </a:lnTo>
                  <a:lnTo>
                    <a:pt x="2909240" y="3047690"/>
                  </a:lnTo>
                  <a:lnTo>
                    <a:pt x="2906694" y="3053404"/>
                  </a:lnTo>
                  <a:lnTo>
                    <a:pt x="2903512" y="3058483"/>
                  </a:lnTo>
                  <a:lnTo>
                    <a:pt x="2900011" y="3063245"/>
                  </a:lnTo>
                  <a:lnTo>
                    <a:pt x="2895874" y="3067689"/>
                  </a:lnTo>
                  <a:lnTo>
                    <a:pt x="2891736" y="3071816"/>
                  </a:lnTo>
                  <a:lnTo>
                    <a:pt x="2886326" y="3075308"/>
                  </a:lnTo>
                  <a:lnTo>
                    <a:pt x="2881234" y="3078482"/>
                  </a:lnTo>
                  <a:lnTo>
                    <a:pt x="2875824" y="3081340"/>
                  </a:lnTo>
                  <a:lnTo>
                    <a:pt x="2870414" y="3083244"/>
                  </a:lnTo>
                  <a:lnTo>
                    <a:pt x="2864367" y="3084831"/>
                  </a:lnTo>
                  <a:lnTo>
                    <a:pt x="2858002" y="3085784"/>
                  </a:lnTo>
                  <a:lnTo>
                    <a:pt x="2851637" y="3086101"/>
                  </a:lnTo>
                  <a:lnTo>
                    <a:pt x="2437914" y="3086101"/>
                  </a:lnTo>
                  <a:lnTo>
                    <a:pt x="2430912" y="3085784"/>
                  </a:lnTo>
                  <a:lnTo>
                    <a:pt x="2425184" y="3084831"/>
                  </a:lnTo>
                  <a:lnTo>
                    <a:pt x="2418819" y="3083244"/>
                  </a:lnTo>
                  <a:lnTo>
                    <a:pt x="2413090" y="3081340"/>
                  </a:lnTo>
                  <a:lnTo>
                    <a:pt x="2407680" y="3078482"/>
                  </a:lnTo>
                  <a:lnTo>
                    <a:pt x="2402588" y="3075308"/>
                  </a:lnTo>
                  <a:lnTo>
                    <a:pt x="2397814" y="3071816"/>
                  </a:lnTo>
                  <a:lnTo>
                    <a:pt x="2393040" y="3067689"/>
                  </a:lnTo>
                  <a:lnTo>
                    <a:pt x="2389221" y="3063245"/>
                  </a:lnTo>
                  <a:lnTo>
                    <a:pt x="2385721" y="3058483"/>
                  </a:lnTo>
                  <a:lnTo>
                    <a:pt x="2382538" y="3053404"/>
                  </a:lnTo>
                  <a:lnTo>
                    <a:pt x="2379674" y="3047690"/>
                  </a:lnTo>
                  <a:lnTo>
                    <a:pt x="2377764" y="3041976"/>
                  </a:lnTo>
                  <a:lnTo>
                    <a:pt x="2376173" y="3035945"/>
                  </a:lnTo>
                  <a:lnTo>
                    <a:pt x="2374900" y="3029596"/>
                  </a:lnTo>
                  <a:lnTo>
                    <a:pt x="2374900" y="3023247"/>
                  </a:lnTo>
                  <a:lnTo>
                    <a:pt x="2374900" y="1768701"/>
                  </a:lnTo>
                  <a:lnTo>
                    <a:pt x="2914650" y="1230313"/>
                  </a:lnTo>
                  <a:close/>
                  <a:moveTo>
                    <a:pt x="3382142" y="762000"/>
                  </a:moveTo>
                  <a:lnTo>
                    <a:pt x="3382777" y="774063"/>
                  </a:lnTo>
                  <a:lnTo>
                    <a:pt x="3384046" y="785492"/>
                  </a:lnTo>
                  <a:lnTo>
                    <a:pt x="3385633" y="796920"/>
                  </a:lnTo>
                  <a:lnTo>
                    <a:pt x="3387536" y="808031"/>
                  </a:lnTo>
                  <a:lnTo>
                    <a:pt x="3390392" y="818825"/>
                  </a:lnTo>
                  <a:lnTo>
                    <a:pt x="3393565" y="829618"/>
                  </a:lnTo>
                  <a:lnTo>
                    <a:pt x="3397056" y="840094"/>
                  </a:lnTo>
                  <a:lnTo>
                    <a:pt x="3401181" y="850888"/>
                  </a:lnTo>
                  <a:lnTo>
                    <a:pt x="3405623" y="860729"/>
                  </a:lnTo>
                  <a:lnTo>
                    <a:pt x="3410383" y="870570"/>
                  </a:lnTo>
                  <a:lnTo>
                    <a:pt x="3416095" y="880411"/>
                  </a:lnTo>
                  <a:lnTo>
                    <a:pt x="3421806" y="889935"/>
                  </a:lnTo>
                  <a:lnTo>
                    <a:pt x="3427835" y="899141"/>
                  </a:lnTo>
                  <a:lnTo>
                    <a:pt x="3434499" y="907713"/>
                  </a:lnTo>
                  <a:lnTo>
                    <a:pt x="3441797" y="916284"/>
                  </a:lnTo>
                  <a:lnTo>
                    <a:pt x="3448778" y="924220"/>
                  </a:lnTo>
                  <a:lnTo>
                    <a:pt x="3456711" y="932157"/>
                  </a:lnTo>
                  <a:lnTo>
                    <a:pt x="3464644" y="939776"/>
                  </a:lnTo>
                  <a:lnTo>
                    <a:pt x="3472894" y="946760"/>
                  </a:lnTo>
                  <a:lnTo>
                    <a:pt x="3481461" y="953426"/>
                  </a:lnTo>
                  <a:lnTo>
                    <a:pt x="3490663" y="960093"/>
                  </a:lnTo>
                  <a:lnTo>
                    <a:pt x="3499548" y="966125"/>
                  </a:lnTo>
                  <a:lnTo>
                    <a:pt x="3509067" y="971521"/>
                  </a:lnTo>
                  <a:lnTo>
                    <a:pt x="3518904" y="976601"/>
                  </a:lnTo>
                  <a:lnTo>
                    <a:pt x="3529058" y="981363"/>
                  </a:lnTo>
                  <a:lnTo>
                    <a:pt x="3539529" y="985807"/>
                  </a:lnTo>
                  <a:lnTo>
                    <a:pt x="3549683" y="989616"/>
                  </a:lnTo>
                  <a:lnTo>
                    <a:pt x="3560155" y="992791"/>
                  </a:lnTo>
                  <a:lnTo>
                    <a:pt x="3571261" y="995966"/>
                  </a:lnTo>
                  <a:lnTo>
                    <a:pt x="3582367" y="998505"/>
                  </a:lnTo>
                  <a:lnTo>
                    <a:pt x="3593790" y="1000093"/>
                  </a:lnTo>
                  <a:lnTo>
                    <a:pt x="3605213" y="1001680"/>
                  </a:lnTo>
                  <a:lnTo>
                    <a:pt x="3605213" y="3023244"/>
                  </a:lnTo>
                  <a:lnTo>
                    <a:pt x="3604896" y="3029593"/>
                  </a:lnTo>
                  <a:lnTo>
                    <a:pt x="3603944" y="3035942"/>
                  </a:lnTo>
                  <a:lnTo>
                    <a:pt x="3602357" y="3041974"/>
                  </a:lnTo>
                  <a:lnTo>
                    <a:pt x="3600136" y="3047688"/>
                  </a:lnTo>
                  <a:lnTo>
                    <a:pt x="3597598" y="3053402"/>
                  </a:lnTo>
                  <a:lnTo>
                    <a:pt x="3594425" y="3058481"/>
                  </a:lnTo>
                  <a:lnTo>
                    <a:pt x="3590617" y="3063243"/>
                  </a:lnTo>
                  <a:lnTo>
                    <a:pt x="3586809" y="3067688"/>
                  </a:lnTo>
                  <a:lnTo>
                    <a:pt x="3582367" y="3071815"/>
                  </a:lnTo>
                  <a:lnTo>
                    <a:pt x="3577607" y="3075307"/>
                  </a:lnTo>
                  <a:lnTo>
                    <a:pt x="3572213" y="3078481"/>
                  </a:lnTo>
                  <a:lnTo>
                    <a:pt x="3567136" y="3081338"/>
                  </a:lnTo>
                  <a:lnTo>
                    <a:pt x="3561107" y="3083243"/>
                  </a:lnTo>
                  <a:lnTo>
                    <a:pt x="3555078" y="3084830"/>
                  </a:lnTo>
                  <a:lnTo>
                    <a:pt x="3548732" y="3085783"/>
                  </a:lnTo>
                  <a:lnTo>
                    <a:pt x="3542703" y="3086100"/>
                  </a:lnTo>
                  <a:lnTo>
                    <a:pt x="3129878" y="3086100"/>
                  </a:lnTo>
                  <a:lnTo>
                    <a:pt x="3123532" y="3085783"/>
                  </a:lnTo>
                  <a:lnTo>
                    <a:pt x="3117186" y="3084830"/>
                  </a:lnTo>
                  <a:lnTo>
                    <a:pt x="3111474" y="3083243"/>
                  </a:lnTo>
                  <a:lnTo>
                    <a:pt x="3105445" y="3081338"/>
                  </a:lnTo>
                  <a:lnTo>
                    <a:pt x="3099733" y="3078481"/>
                  </a:lnTo>
                  <a:lnTo>
                    <a:pt x="3094656" y="3075307"/>
                  </a:lnTo>
                  <a:lnTo>
                    <a:pt x="3089897" y="3071815"/>
                  </a:lnTo>
                  <a:lnTo>
                    <a:pt x="3085454" y="3067688"/>
                  </a:lnTo>
                  <a:lnTo>
                    <a:pt x="3081329" y="3063243"/>
                  </a:lnTo>
                  <a:lnTo>
                    <a:pt x="3077839" y="3058481"/>
                  </a:lnTo>
                  <a:lnTo>
                    <a:pt x="3074666" y="3053402"/>
                  </a:lnTo>
                  <a:lnTo>
                    <a:pt x="3071810" y="3047688"/>
                  </a:lnTo>
                  <a:lnTo>
                    <a:pt x="3069906" y="3041974"/>
                  </a:lnTo>
                  <a:lnTo>
                    <a:pt x="3068320" y="3035942"/>
                  </a:lnTo>
                  <a:lnTo>
                    <a:pt x="3067685" y="3029593"/>
                  </a:lnTo>
                  <a:lnTo>
                    <a:pt x="3067050" y="3023244"/>
                  </a:lnTo>
                  <a:lnTo>
                    <a:pt x="3067050" y="1077552"/>
                  </a:lnTo>
                  <a:lnTo>
                    <a:pt x="3382142" y="762000"/>
                  </a:lnTo>
                  <a:close/>
                  <a:moveTo>
                    <a:pt x="3032368" y="0"/>
                  </a:moveTo>
                  <a:lnTo>
                    <a:pt x="3038399" y="0"/>
                  </a:lnTo>
                  <a:lnTo>
                    <a:pt x="3628114" y="0"/>
                  </a:lnTo>
                  <a:lnTo>
                    <a:pt x="3634144" y="0"/>
                  </a:lnTo>
                  <a:lnTo>
                    <a:pt x="3640175" y="318"/>
                  </a:lnTo>
                  <a:lnTo>
                    <a:pt x="3646205" y="1270"/>
                  </a:lnTo>
                  <a:lnTo>
                    <a:pt x="3651918" y="2222"/>
                  </a:lnTo>
                  <a:lnTo>
                    <a:pt x="3657631" y="3492"/>
                  </a:lnTo>
                  <a:lnTo>
                    <a:pt x="3663344" y="5079"/>
                  </a:lnTo>
                  <a:lnTo>
                    <a:pt x="3669057" y="6984"/>
                  </a:lnTo>
                  <a:lnTo>
                    <a:pt x="3674453" y="9206"/>
                  </a:lnTo>
                  <a:lnTo>
                    <a:pt x="3680166" y="11428"/>
                  </a:lnTo>
                  <a:lnTo>
                    <a:pt x="3685562" y="14284"/>
                  </a:lnTo>
                  <a:lnTo>
                    <a:pt x="3690640" y="17459"/>
                  </a:lnTo>
                  <a:lnTo>
                    <a:pt x="3695718" y="20633"/>
                  </a:lnTo>
                  <a:lnTo>
                    <a:pt x="3700479" y="23807"/>
                  </a:lnTo>
                  <a:lnTo>
                    <a:pt x="3705240" y="27616"/>
                  </a:lnTo>
                  <a:lnTo>
                    <a:pt x="3710001" y="31425"/>
                  </a:lnTo>
                  <a:lnTo>
                    <a:pt x="3714445" y="35552"/>
                  </a:lnTo>
                  <a:lnTo>
                    <a:pt x="3718253" y="39678"/>
                  </a:lnTo>
                  <a:lnTo>
                    <a:pt x="3722062" y="44440"/>
                  </a:lnTo>
                  <a:lnTo>
                    <a:pt x="3725871" y="49201"/>
                  </a:lnTo>
                  <a:lnTo>
                    <a:pt x="3729362" y="53962"/>
                  </a:lnTo>
                  <a:lnTo>
                    <a:pt x="3732536" y="59041"/>
                  </a:lnTo>
                  <a:lnTo>
                    <a:pt x="3735075" y="64437"/>
                  </a:lnTo>
                  <a:lnTo>
                    <a:pt x="3737932" y="69516"/>
                  </a:lnTo>
                  <a:lnTo>
                    <a:pt x="3740471" y="74912"/>
                  </a:lnTo>
                  <a:lnTo>
                    <a:pt x="3742692" y="80308"/>
                  </a:lnTo>
                  <a:lnTo>
                    <a:pt x="3744279" y="86339"/>
                  </a:lnTo>
                  <a:lnTo>
                    <a:pt x="3745866" y="91736"/>
                  </a:lnTo>
                  <a:lnTo>
                    <a:pt x="3747453" y="97767"/>
                  </a:lnTo>
                  <a:lnTo>
                    <a:pt x="3748088" y="103798"/>
                  </a:lnTo>
                  <a:lnTo>
                    <a:pt x="3749040" y="109511"/>
                  </a:lnTo>
                  <a:lnTo>
                    <a:pt x="3749358" y="115542"/>
                  </a:lnTo>
                  <a:lnTo>
                    <a:pt x="3749675" y="121573"/>
                  </a:lnTo>
                  <a:lnTo>
                    <a:pt x="3749675" y="711346"/>
                  </a:lnTo>
                  <a:lnTo>
                    <a:pt x="3749358" y="717377"/>
                  </a:lnTo>
                  <a:lnTo>
                    <a:pt x="3749040" y="723726"/>
                  </a:lnTo>
                  <a:lnTo>
                    <a:pt x="3748088" y="729757"/>
                  </a:lnTo>
                  <a:lnTo>
                    <a:pt x="3747453" y="735788"/>
                  </a:lnTo>
                  <a:lnTo>
                    <a:pt x="3745866" y="741819"/>
                  </a:lnTo>
                  <a:lnTo>
                    <a:pt x="3744279" y="747215"/>
                  </a:lnTo>
                  <a:lnTo>
                    <a:pt x="3742375" y="753246"/>
                  </a:lnTo>
                  <a:lnTo>
                    <a:pt x="3740471" y="758642"/>
                  </a:lnTo>
                  <a:lnTo>
                    <a:pt x="3737614" y="764039"/>
                  </a:lnTo>
                  <a:lnTo>
                    <a:pt x="3735075" y="769117"/>
                  </a:lnTo>
                  <a:lnTo>
                    <a:pt x="3732219" y="774196"/>
                  </a:lnTo>
                  <a:lnTo>
                    <a:pt x="3729045" y="779275"/>
                  </a:lnTo>
                  <a:lnTo>
                    <a:pt x="3725871" y="784036"/>
                  </a:lnTo>
                  <a:lnTo>
                    <a:pt x="3721745" y="788798"/>
                  </a:lnTo>
                  <a:lnTo>
                    <a:pt x="3718253" y="793242"/>
                  </a:lnTo>
                  <a:lnTo>
                    <a:pt x="3714445" y="797368"/>
                  </a:lnTo>
                  <a:lnTo>
                    <a:pt x="3710001" y="801495"/>
                  </a:lnTo>
                  <a:lnTo>
                    <a:pt x="3705558" y="804986"/>
                  </a:lnTo>
                  <a:lnTo>
                    <a:pt x="3700797" y="808795"/>
                  </a:lnTo>
                  <a:lnTo>
                    <a:pt x="3696036" y="811970"/>
                  </a:lnTo>
                  <a:lnTo>
                    <a:pt x="3690958" y="815144"/>
                  </a:lnTo>
                  <a:lnTo>
                    <a:pt x="3685879" y="818318"/>
                  </a:lnTo>
                  <a:lnTo>
                    <a:pt x="3680801" y="820857"/>
                  </a:lnTo>
                  <a:lnTo>
                    <a:pt x="3675405" y="823397"/>
                  </a:lnTo>
                  <a:lnTo>
                    <a:pt x="3669692" y="825301"/>
                  </a:lnTo>
                  <a:lnTo>
                    <a:pt x="3664297" y="827523"/>
                  </a:lnTo>
                  <a:lnTo>
                    <a:pt x="3658583" y="829110"/>
                  </a:lnTo>
                  <a:lnTo>
                    <a:pt x="3652870" y="830698"/>
                  </a:lnTo>
                  <a:lnTo>
                    <a:pt x="3646523" y="831332"/>
                  </a:lnTo>
                  <a:lnTo>
                    <a:pt x="3640492" y="832285"/>
                  </a:lnTo>
                  <a:lnTo>
                    <a:pt x="3634144" y="832919"/>
                  </a:lnTo>
                  <a:lnTo>
                    <a:pt x="3628114" y="832919"/>
                  </a:lnTo>
                  <a:lnTo>
                    <a:pt x="3622083" y="832919"/>
                  </a:lnTo>
                  <a:lnTo>
                    <a:pt x="3615735" y="832285"/>
                  </a:lnTo>
                  <a:lnTo>
                    <a:pt x="3609705" y="831332"/>
                  </a:lnTo>
                  <a:lnTo>
                    <a:pt x="3603675" y="830698"/>
                  </a:lnTo>
                  <a:lnTo>
                    <a:pt x="3597644" y="829110"/>
                  </a:lnTo>
                  <a:lnTo>
                    <a:pt x="3592248" y="827523"/>
                  </a:lnTo>
                  <a:lnTo>
                    <a:pt x="3586218" y="825301"/>
                  </a:lnTo>
                  <a:lnTo>
                    <a:pt x="3580822" y="823397"/>
                  </a:lnTo>
                  <a:lnTo>
                    <a:pt x="3575427" y="820857"/>
                  </a:lnTo>
                  <a:lnTo>
                    <a:pt x="3570031" y="818318"/>
                  </a:lnTo>
                  <a:lnTo>
                    <a:pt x="3565270" y="815144"/>
                  </a:lnTo>
                  <a:lnTo>
                    <a:pt x="3560192" y="811970"/>
                  </a:lnTo>
                  <a:lnTo>
                    <a:pt x="3555431" y="808795"/>
                  </a:lnTo>
                  <a:lnTo>
                    <a:pt x="3550670" y="804986"/>
                  </a:lnTo>
                  <a:lnTo>
                    <a:pt x="3546227" y="801495"/>
                  </a:lnTo>
                  <a:lnTo>
                    <a:pt x="3542100" y="797368"/>
                  </a:lnTo>
                  <a:lnTo>
                    <a:pt x="3537974" y="793242"/>
                  </a:lnTo>
                  <a:lnTo>
                    <a:pt x="3534166" y="788798"/>
                  </a:lnTo>
                  <a:lnTo>
                    <a:pt x="3530674" y="784036"/>
                  </a:lnTo>
                  <a:lnTo>
                    <a:pt x="3527500" y="779275"/>
                  </a:lnTo>
                  <a:lnTo>
                    <a:pt x="3524326" y="774196"/>
                  </a:lnTo>
                  <a:lnTo>
                    <a:pt x="3521153" y="769117"/>
                  </a:lnTo>
                  <a:lnTo>
                    <a:pt x="3518296" y="764039"/>
                  </a:lnTo>
                  <a:lnTo>
                    <a:pt x="3516074" y="758642"/>
                  </a:lnTo>
                  <a:lnTo>
                    <a:pt x="3514170" y="753246"/>
                  </a:lnTo>
                  <a:lnTo>
                    <a:pt x="3511948" y="747215"/>
                  </a:lnTo>
                  <a:lnTo>
                    <a:pt x="3510361" y="741819"/>
                  </a:lnTo>
                  <a:lnTo>
                    <a:pt x="3508774" y="735788"/>
                  </a:lnTo>
                  <a:lnTo>
                    <a:pt x="3508139" y="729757"/>
                  </a:lnTo>
                  <a:lnTo>
                    <a:pt x="3507187" y="723726"/>
                  </a:lnTo>
                  <a:lnTo>
                    <a:pt x="3506552" y="717377"/>
                  </a:lnTo>
                  <a:lnTo>
                    <a:pt x="3506552" y="711346"/>
                  </a:lnTo>
                  <a:lnTo>
                    <a:pt x="3506552" y="415190"/>
                  </a:lnTo>
                  <a:lnTo>
                    <a:pt x="2189691" y="1732180"/>
                  </a:lnTo>
                  <a:lnTo>
                    <a:pt x="2185247" y="1736624"/>
                  </a:lnTo>
                  <a:lnTo>
                    <a:pt x="2180487" y="1740433"/>
                  </a:lnTo>
                  <a:lnTo>
                    <a:pt x="2175726" y="1744242"/>
                  </a:lnTo>
                  <a:lnTo>
                    <a:pt x="2170647" y="1748051"/>
                  </a:lnTo>
                  <a:lnTo>
                    <a:pt x="2165569" y="1750908"/>
                  </a:lnTo>
                  <a:lnTo>
                    <a:pt x="2160491" y="1753765"/>
                  </a:lnTo>
                  <a:lnTo>
                    <a:pt x="2155095" y="1756621"/>
                  </a:lnTo>
                  <a:lnTo>
                    <a:pt x="2149382" y="1758843"/>
                  </a:lnTo>
                  <a:lnTo>
                    <a:pt x="2143986" y="1761065"/>
                  </a:lnTo>
                  <a:lnTo>
                    <a:pt x="2138273" y="1762970"/>
                  </a:lnTo>
                  <a:lnTo>
                    <a:pt x="2132878" y="1764557"/>
                  </a:lnTo>
                  <a:lnTo>
                    <a:pt x="2126847" y="1765509"/>
                  </a:lnTo>
                  <a:lnTo>
                    <a:pt x="2121452" y="1766461"/>
                  </a:lnTo>
                  <a:lnTo>
                    <a:pt x="2115421" y="1767096"/>
                  </a:lnTo>
                  <a:lnTo>
                    <a:pt x="2109708" y="1767731"/>
                  </a:lnTo>
                  <a:lnTo>
                    <a:pt x="2103678" y="1768049"/>
                  </a:lnTo>
                  <a:lnTo>
                    <a:pt x="2098282" y="1767731"/>
                  </a:lnTo>
                  <a:lnTo>
                    <a:pt x="2092252" y="1767096"/>
                  </a:lnTo>
                  <a:lnTo>
                    <a:pt x="2086221" y="1766461"/>
                  </a:lnTo>
                  <a:lnTo>
                    <a:pt x="2080508" y="1765509"/>
                  </a:lnTo>
                  <a:lnTo>
                    <a:pt x="2074795" y="1764557"/>
                  </a:lnTo>
                  <a:lnTo>
                    <a:pt x="2069399" y="1762970"/>
                  </a:lnTo>
                  <a:lnTo>
                    <a:pt x="2063369" y="1761065"/>
                  </a:lnTo>
                  <a:lnTo>
                    <a:pt x="2057973" y="1758843"/>
                  </a:lnTo>
                  <a:lnTo>
                    <a:pt x="2052577" y="1756621"/>
                  </a:lnTo>
                  <a:lnTo>
                    <a:pt x="2047182" y="1753765"/>
                  </a:lnTo>
                  <a:lnTo>
                    <a:pt x="2042104" y="1750908"/>
                  </a:lnTo>
                  <a:lnTo>
                    <a:pt x="2037025" y="1748051"/>
                  </a:lnTo>
                  <a:lnTo>
                    <a:pt x="2031947" y="1744242"/>
                  </a:lnTo>
                  <a:lnTo>
                    <a:pt x="2027186" y="1740433"/>
                  </a:lnTo>
                  <a:lnTo>
                    <a:pt x="2022425" y="1736624"/>
                  </a:lnTo>
                  <a:lnTo>
                    <a:pt x="2017664" y="1732180"/>
                  </a:lnTo>
                  <a:lnTo>
                    <a:pt x="1543797" y="1257949"/>
                  </a:lnTo>
                  <a:lnTo>
                    <a:pt x="207257" y="2594619"/>
                  </a:lnTo>
                  <a:lnTo>
                    <a:pt x="202814" y="2599063"/>
                  </a:lnTo>
                  <a:lnTo>
                    <a:pt x="198053" y="2602872"/>
                  </a:lnTo>
                  <a:lnTo>
                    <a:pt x="193292" y="2606999"/>
                  </a:lnTo>
                  <a:lnTo>
                    <a:pt x="188214" y="2610490"/>
                  </a:lnTo>
                  <a:lnTo>
                    <a:pt x="183136" y="2613665"/>
                  </a:lnTo>
                  <a:lnTo>
                    <a:pt x="178057" y="2616204"/>
                  </a:lnTo>
                  <a:lnTo>
                    <a:pt x="172662" y="2619061"/>
                  </a:lnTo>
                  <a:lnTo>
                    <a:pt x="166949" y="2621600"/>
                  </a:lnTo>
                  <a:lnTo>
                    <a:pt x="161553" y="2623505"/>
                  </a:lnTo>
                  <a:lnTo>
                    <a:pt x="155840" y="2625409"/>
                  </a:lnTo>
                  <a:lnTo>
                    <a:pt x="150444" y="2626996"/>
                  </a:lnTo>
                  <a:lnTo>
                    <a:pt x="144414" y="2628266"/>
                  </a:lnTo>
                  <a:lnTo>
                    <a:pt x="139018" y="2628901"/>
                  </a:lnTo>
                  <a:lnTo>
                    <a:pt x="132988" y="2629853"/>
                  </a:lnTo>
                  <a:lnTo>
                    <a:pt x="127275" y="2630171"/>
                  </a:lnTo>
                  <a:lnTo>
                    <a:pt x="121244" y="2630488"/>
                  </a:lnTo>
                  <a:lnTo>
                    <a:pt x="115214" y="2630171"/>
                  </a:lnTo>
                  <a:lnTo>
                    <a:pt x="109818" y="2629853"/>
                  </a:lnTo>
                  <a:lnTo>
                    <a:pt x="103787" y="2628901"/>
                  </a:lnTo>
                  <a:lnTo>
                    <a:pt x="98074" y="2628266"/>
                  </a:lnTo>
                  <a:lnTo>
                    <a:pt x="92361" y="2626996"/>
                  </a:lnTo>
                  <a:lnTo>
                    <a:pt x="86648" y="2625409"/>
                  </a:lnTo>
                  <a:lnTo>
                    <a:pt x="80935" y="2623505"/>
                  </a:lnTo>
                  <a:lnTo>
                    <a:pt x="75540" y="2621600"/>
                  </a:lnTo>
                  <a:lnTo>
                    <a:pt x="70144" y="2619061"/>
                  </a:lnTo>
                  <a:lnTo>
                    <a:pt x="64748" y="2616204"/>
                  </a:lnTo>
                  <a:lnTo>
                    <a:pt x="59670" y="2613665"/>
                  </a:lnTo>
                  <a:lnTo>
                    <a:pt x="54592" y="2610490"/>
                  </a:lnTo>
                  <a:lnTo>
                    <a:pt x="49513" y="2606999"/>
                  </a:lnTo>
                  <a:lnTo>
                    <a:pt x="44752" y="2602872"/>
                  </a:lnTo>
                  <a:lnTo>
                    <a:pt x="39992" y="2599063"/>
                  </a:lnTo>
                  <a:lnTo>
                    <a:pt x="35231" y="2594619"/>
                  </a:lnTo>
                  <a:lnTo>
                    <a:pt x="31105" y="2590175"/>
                  </a:lnTo>
                  <a:lnTo>
                    <a:pt x="26978" y="2585731"/>
                  </a:lnTo>
                  <a:lnTo>
                    <a:pt x="23170" y="2580335"/>
                  </a:lnTo>
                  <a:lnTo>
                    <a:pt x="19996" y="2575574"/>
                  </a:lnTo>
                  <a:lnTo>
                    <a:pt x="16822" y="2570495"/>
                  </a:lnTo>
                  <a:lnTo>
                    <a:pt x="13648" y="2565099"/>
                  </a:lnTo>
                  <a:lnTo>
                    <a:pt x="10791" y="2560020"/>
                  </a:lnTo>
                  <a:lnTo>
                    <a:pt x="8570" y="2554307"/>
                  </a:lnTo>
                  <a:lnTo>
                    <a:pt x="6665" y="2548910"/>
                  </a:lnTo>
                  <a:lnTo>
                    <a:pt x="5078" y="2543514"/>
                  </a:lnTo>
                  <a:lnTo>
                    <a:pt x="3491" y="2537483"/>
                  </a:lnTo>
                  <a:lnTo>
                    <a:pt x="2222" y="2532087"/>
                  </a:lnTo>
                  <a:lnTo>
                    <a:pt x="952" y="2526056"/>
                  </a:lnTo>
                  <a:lnTo>
                    <a:pt x="318" y="2520660"/>
                  </a:lnTo>
                  <a:lnTo>
                    <a:pt x="0" y="2514629"/>
                  </a:lnTo>
                  <a:lnTo>
                    <a:pt x="0" y="2508598"/>
                  </a:lnTo>
                  <a:lnTo>
                    <a:pt x="0" y="2502884"/>
                  </a:lnTo>
                  <a:lnTo>
                    <a:pt x="318" y="2497170"/>
                  </a:lnTo>
                  <a:lnTo>
                    <a:pt x="952" y="2491457"/>
                  </a:lnTo>
                  <a:lnTo>
                    <a:pt x="2222" y="2485426"/>
                  </a:lnTo>
                  <a:lnTo>
                    <a:pt x="3491" y="2480029"/>
                  </a:lnTo>
                  <a:lnTo>
                    <a:pt x="5078" y="2473998"/>
                  </a:lnTo>
                  <a:lnTo>
                    <a:pt x="6665" y="2468285"/>
                  </a:lnTo>
                  <a:lnTo>
                    <a:pt x="8570" y="2462889"/>
                  </a:lnTo>
                  <a:lnTo>
                    <a:pt x="10791" y="2457492"/>
                  </a:lnTo>
                  <a:lnTo>
                    <a:pt x="13648" y="2452414"/>
                  </a:lnTo>
                  <a:lnTo>
                    <a:pt x="16822" y="2446700"/>
                  </a:lnTo>
                  <a:lnTo>
                    <a:pt x="19996" y="2441621"/>
                  </a:lnTo>
                  <a:lnTo>
                    <a:pt x="23487" y="2436860"/>
                  </a:lnTo>
                  <a:lnTo>
                    <a:pt x="26978" y="2431781"/>
                  </a:lnTo>
                  <a:lnTo>
                    <a:pt x="31105" y="2427337"/>
                  </a:lnTo>
                  <a:lnTo>
                    <a:pt x="35231" y="2422576"/>
                  </a:lnTo>
                  <a:lnTo>
                    <a:pt x="1457784" y="1000202"/>
                  </a:lnTo>
                  <a:lnTo>
                    <a:pt x="1462227" y="995758"/>
                  </a:lnTo>
                  <a:lnTo>
                    <a:pt x="1466988" y="991631"/>
                  </a:lnTo>
                  <a:lnTo>
                    <a:pt x="1471749" y="987822"/>
                  </a:lnTo>
                  <a:lnTo>
                    <a:pt x="1476827" y="984330"/>
                  </a:lnTo>
                  <a:lnTo>
                    <a:pt x="1481906" y="981156"/>
                  </a:lnTo>
                  <a:lnTo>
                    <a:pt x="1486984" y="978617"/>
                  </a:lnTo>
                  <a:lnTo>
                    <a:pt x="1492697" y="975760"/>
                  </a:lnTo>
                  <a:lnTo>
                    <a:pt x="1498093" y="973221"/>
                  </a:lnTo>
                  <a:lnTo>
                    <a:pt x="1503488" y="971316"/>
                  </a:lnTo>
                  <a:lnTo>
                    <a:pt x="1509202" y="969411"/>
                  </a:lnTo>
                  <a:lnTo>
                    <a:pt x="1514597" y="967824"/>
                  </a:lnTo>
                  <a:lnTo>
                    <a:pt x="1520628" y="966555"/>
                  </a:lnTo>
                  <a:lnTo>
                    <a:pt x="1526023" y="965602"/>
                  </a:lnTo>
                  <a:lnTo>
                    <a:pt x="1532054" y="964968"/>
                  </a:lnTo>
                  <a:lnTo>
                    <a:pt x="1537767" y="964650"/>
                  </a:lnTo>
                  <a:lnTo>
                    <a:pt x="1543797" y="964333"/>
                  </a:lnTo>
                  <a:lnTo>
                    <a:pt x="1549828" y="964650"/>
                  </a:lnTo>
                  <a:lnTo>
                    <a:pt x="1555223" y="964968"/>
                  </a:lnTo>
                  <a:lnTo>
                    <a:pt x="1561254" y="965602"/>
                  </a:lnTo>
                  <a:lnTo>
                    <a:pt x="1566967" y="966555"/>
                  </a:lnTo>
                  <a:lnTo>
                    <a:pt x="1572680" y="967824"/>
                  </a:lnTo>
                  <a:lnTo>
                    <a:pt x="1578393" y="969411"/>
                  </a:lnTo>
                  <a:lnTo>
                    <a:pt x="1584106" y="971316"/>
                  </a:lnTo>
                  <a:lnTo>
                    <a:pt x="1589502" y="973221"/>
                  </a:lnTo>
                  <a:lnTo>
                    <a:pt x="1595215" y="975760"/>
                  </a:lnTo>
                  <a:lnTo>
                    <a:pt x="1600293" y="978617"/>
                  </a:lnTo>
                  <a:lnTo>
                    <a:pt x="1605371" y="981156"/>
                  </a:lnTo>
                  <a:lnTo>
                    <a:pt x="1610450" y="984330"/>
                  </a:lnTo>
                  <a:lnTo>
                    <a:pt x="1615528" y="987822"/>
                  </a:lnTo>
                  <a:lnTo>
                    <a:pt x="1620289" y="991631"/>
                  </a:lnTo>
                  <a:lnTo>
                    <a:pt x="1625050" y="995758"/>
                  </a:lnTo>
                  <a:lnTo>
                    <a:pt x="1629811" y="1000202"/>
                  </a:lnTo>
                  <a:lnTo>
                    <a:pt x="2103678" y="1474115"/>
                  </a:lnTo>
                  <a:lnTo>
                    <a:pt x="3334526" y="243464"/>
                  </a:lnTo>
                  <a:lnTo>
                    <a:pt x="3038399" y="243464"/>
                  </a:lnTo>
                  <a:lnTo>
                    <a:pt x="3032368" y="242829"/>
                  </a:lnTo>
                  <a:lnTo>
                    <a:pt x="3026338" y="242512"/>
                  </a:lnTo>
                  <a:lnTo>
                    <a:pt x="3019990" y="241877"/>
                  </a:lnTo>
                  <a:lnTo>
                    <a:pt x="3013959" y="240607"/>
                  </a:lnTo>
                  <a:lnTo>
                    <a:pt x="3008246" y="239338"/>
                  </a:lnTo>
                  <a:lnTo>
                    <a:pt x="3002216" y="237750"/>
                  </a:lnTo>
                  <a:lnTo>
                    <a:pt x="2996820" y="235846"/>
                  </a:lnTo>
                  <a:lnTo>
                    <a:pt x="2991107" y="233624"/>
                  </a:lnTo>
                  <a:lnTo>
                    <a:pt x="2985711" y="231085"/>
                  </a:lnTo>
                  <a:lnTo>
                    <a:pt x="2980633" y="228228"/>
                  </a:lnTo>
                  <a:lnTo>
                    <a:pt x="2975555" y="225688"/>
                  </a:lnTo>
                  <a:lnTo>
                    <a:pt x="2970794" y="222514"/>
                  </a:lnTo>
                  <a:lnTo>
                    <a:pt x="2966033" y="219022"/>
                  </a:lnTo>
                  <a:lnTo>
                    <a:pt x="2961272" y="215213"/>
                  </a:lnTo>
                  <a:lnTo>
                    <a:pt x="2956829" y="211404"/>
                  </a:lnTo>
                  <a:lnTo>
                    <a:pt x="2952703" y="207595"/>
                  </a:lnTo>
                  <a:lnTo>
                    <a:pt x="2948576" y="203151"/>
                  </a:lnTo>
                  <a:lnTo>
                    <a:pt x="2944768" y="198707"/>
                  </a:lnTo>
                  <a:lnTo>
                    <a:pt x="2941276" y="194581"/>
                  </a:lnTo>
                  <a:lnTo>
                    <a:pt x="2937468" y="189820"/>
                  </a:lnTo>
                  <a:lnTo>
                    <a:pt x="2934294" y="184423"/>
                  </a:lnTo>
                  <a:lnTo>
                    <a:pt x="2931755" y="179345"/>
                  </a:lnTo>
                  <a:lnTo>
                    <a:pt x="2928898" y="174266"/>
                  </a:lnTo>
                  <a:lnTo>
                    <a:pt x="2926676" y="168870"/>
                  </a:lnTo>
                  <a:lnTo>
                    <a:pt x="2924137" y="163156"/>
                  </a:lnTo>
                  <a:lnTo>
                    <a:pt x="2922550" y="157760"/>
                  </a:lnTo>
                  <a:lnTo>
                    <a:pt x="2920646" y="151729"/>
                  </a:lnTo>
                  <a:lnTo>
                    <a:pt x="2919376" y="146015"/>
                  </a:lnTo>
                  <a:lnTo>
                    <a:pt x="2918424" y="139984"/>
                  </a:lnTo>
                  <a:lnTo>
                    <a:pt x="2917472" y="133953"/>
                  </a:lnTo>
                  <a:lnTo>
                    <a:pt x="2917155" y="127922"/>
                  </a:lnTo>
                  <a:lnTo>
                    <a:pt x="2917155" y="121573"/>
                  </a:lnTo>
                  <a:lnTo>
                    <a:pt x="2917155" y="115225"/>
                  </a:lnTo>
                  <a:lnTo>
                    <a:pt x="2917472" y="109194"/>
                  </a:lnTo>
                  <a:lnTo>
                    <a:pt x="2918424" y="102845"/>
                  </a:lnTo>
                  <a:lnTo>
                    <a:pt x="2919376" y="97132"/>
                  </a:lnTo>
                  <a:lnTo>
                    <a:pt x="2920646" y="91101"/>
                  </a:lnTo>
                  <a:lnTo>
                    <a:pt x="2922550" y="85070"/>
                  </a:lnTo>
                  <a:lnTo>
                    <a:pt x="2924137" y="79674"/>
                  </a:lnTo>
                  <a:lnTo>
                    <a:pt x="2926676" y="74277"/>
                  </a:lnTo>
                  <a:lnTo>
                    <a:pt x="2928898" y="68564"/>
                  </a:lnTo>
                  <a:lnTo>
                    <a:pt x="2931755" y="63485"/>
                  </a:lnTo>
                  <a:lnTo>
                    <a:pt x="2934294" y="58406"/>
                  </a:lnTo>
                  <a:lnTo>
                    <a:pt x="2937468" y="53645"/>
                  </a:lnTo>
                  <a:lnTo>
                    <a:pt x="2941276" y="48883"/>
                  </a:lnTo>
                  <a:lnTo>
                    <a:pt x="2944768" y="44122"/>
                  </a:lnTo>
                  <a:lnTo>
                    <a:pt x="2948576" y="39678"/>
                  </a:lnTo>
                  <a:lnTo>
                    <a:pt x="2952703" y="35552"/>
                  </a:lnTo>
                  <a:lnTo>
                    <a:pt x="2956829" y="31425"/>
                  </a:lnTo>
                  <a:lnTo>
                    <a:pt x="2961272" y="27616"/>
                  </a:lnTo>
                  <a:lnTo>
                    <a:pt x="2966033" y="24124"/>
                  </a:lnTo>
                  <a:lnTo>
                    <a:pt x="2970794" y="20633"/>
                  </a:lnTo>
                  <a:lnTo>
                    <a:pt x="2975555" y="17459"/>
                  </a:lnTo>
                  <a:lnTo>
                    <a:pt x="2980633" y="14602"/>
                  </a:lnTo>
                  <a:lnTo>
                    <a:pt x="2985711" y="11745"/>
                  </a:lnTo>
                  <a:lnTo>
                    <a:pt x="2991107" y="9523"/>
                  </a:lnTo>
                  <a:lnTo>
                    <a:pt x="2996820" y="6984"/>
                  </a:lnTo>
                  <a:lnTo>
                    <a:pt x="3002216" y="5397"/>
                  </a:lnTo>
                  <a:lnTo>
                    <a:pt x="3008246" y="3492"/>
                  </a:lnTo>
                  <a:lnTo>
                    <a:pt x="3013959" y="2222"/>
                  </a:lnTo>
                  <a:lnTo>
                    <a:pt x="3019990" y="1270"/>
                  </a:lnTo>
                  <a:lnTo>
                    <a:pt x="3026338" y="318"/>
                  </a:lnTo>
                  <a:lnTo>
                    <a:pt x="3032368" y="0"/>
                  </a:lnTo>
                  <a:close/>
                </a:path>
              </a:pathLst>
            </a:custGeom>
            <a:solidFill>
              <a:srgbClr val="00A39A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defTabSz="68574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979473" y="2344140"/>
            <a:ext cx="984090" cy="887268"/>
            <a:chOff x="4979473" y="2344140"/>
            <a:chExt cx="984090" cy="887268"/>
          </a:xfrm>
        </p:grpSpPr>
        <p:grpSp>
          <p:nvGrpSpPr>
            <p:cNvPr id="36" name="组合 35"/>
            <p:cNvGrpSpPr/>
            <p:nvPr/>
          </p:nvGrpSpPr>
          <p:grpSpPr>
            <a:xfrm>
              <a:off x="4979473" y="2344140"/>
              <a:ext cx="984090" cy="887268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38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39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FFFF">
                      <a:lumMod val="85000"/>
                    </a:srgbClr>
                  </a:gs>
                  <a:gs pos="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37" name="KSO_Shape"/>
            <p:cNvSpPr>
              <a:spLocks/>
            </p:cNvSpPr>
            <p:nvPr/>
          </p:nvSpPr>
          <p:spPr bwMode="auto">
            <a:xfrm>
              <a:off x="5210039" y="2544250"/>
              <a:ext cx="522958" cy="517728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rgbClr val="00A39A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defTabSz="68574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417064" y="3483050"/>
            <a:ext cx="1002180" cy="903579"/>
            <a:chOff x="4417064" y="3483048"/>
            <a:chExt cx="1002180" cy="903579"/>
          </a:xfrm>
        </p:grpSpPr>
        <p:grpSp>
          <p:nvGrpSpPr>
            <p:cNvPr id="41" name="组合 40"/>
            <p:cNvGrpSpPr/>
            <p:nvPr/>
          </p:nvGrpSpPr>
          <p:grpSpPr>
            <a:xfrm>
              <a:off x="4417064" y="3483048"/>
              <a:ext cx="1002180" cy="903579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43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44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solidFill>
                <a:srgbClr val="00A39A"/>
              </a:soli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42" name="KSO_Shape"/>
            <p:cNvSpPr/>
            <p:nvPr/>
          </p:nvSpPr>
          <p:spPr>
            <a:xfrm>
              <a:off x="4667772" y="3675635"/>
              <a:ext cx="480292" cy="480292"/>
            </a:xfrm>
            <a:custGeom>
              <a:avLst/>
              <a:gdLst>
                <a:gd name="connsiteX0" fmla="*/ 1063385 w 1944000"/>
                <a:gd name="connsiteY0" fmla="*/ 1082014 h 1944000"/>
                <a:gd name="connsiteX1" fmla="*/ 1093900 w 1944000"/>
                <a:gd name="connsiteY1" fmla="*/ 1089952 h 1944000"/>
                <a:gd name="connsiteX2" fmla="*/ 1121871 w 1944000"/>
                <a:gd name="connsiteY2" fmla="*/ 1097572 h 1944000"/>
                <a:gd name="connsiteX3" fmla="*/ 1146982 w 1944000"/>
                <a:gd name="connsiteY3" fmla="*/ 1104557 h 1944000"/>
                <a:gd name="connsiteX4" fmla="*/ 1169550 w 1944000"/>
                <a:gd name="connsiteY4" fmla="*/ 1111542 h 1944000"/>
                <a:gd name="connsiteX5" fmla="*/ 1188940 w 1944000"/>
                <a:gd name="connsiteY5" fmla="*/ 1118209 h 1944000"/>
                <a:gd name="connsiteX6" fmla="*/ 1205469 w 1944000"/>
                <a:gd name="connsiteY6" fmla="*/ 1124559 h 1944000"/>
                <a:gd name="connsiteX7" fmla="*/ 1212779 w 1944000"/>
                <a:gd name="connsiteY7" fmla="*/ 1127734 h 1944000"/>
                <a:gd name="connsiteX8" fmla="*/ 1219137 w 1944000"/>
                <a:gd name="connsiteY8" fmla="*/ 1130592 h 1944000"/>
                <a:gd name="connsiteX9" fmla="*/ 1225176 w 1944000"/>
                <a:gd name="connsiteY9" fmla="*/ 1133449 h 1944000"/>
                <a:gd name="connsiteX10" fmla="*/ 1230262 w 1944000"/>
                <a:gd name="connsiteY10" fmla="*/ 1136307 h 1944000"/>
                <a:gd name="connsiteX11" fmla="*/ 1238526 w 1944000"/>
                <a:gd name="connsiteY11" fmla="*/ 1141704 h 1944000"/>
                <a:gd name="connsiteX12" fmla="*/ 1245837 w 1944000"/>
                <a:gd name="connsiteY12" fmla="*/ 1146784 h 1944000"/>
                <a:gd name="connsiteX13" fmla="*/ 1253148 w 1944000"/>
                <a:gd name="connsiteY13" fmla="*/ 1152499 h 1944000"/>
                <a:gd name="connsiteX14" fmla="*/ 1259823 w 1944000"/>
                <a:gd name="connsiteY14" fmla="*/ 1158532 h 1944000"/>
                <a:gd name="connsiteX15" fmla="*/ 1265862 w 1944000"/>
                <a:gd name="connsiteY15" fmla="*/ 1164564 h 1944000"/>
                <a:gd name="connsiteX16" fmla="*/ 1271266 w 1944000"/>
                <a:gd name="connsiteY16" fmla="*/ 1170914 h 1944000"/>
                <a:gd name="connsiteX17" fmla="*/ 1276351 w 1944000"/>
                <a:gd name="connsiteY17" fmla="*/ 1177582 h 1944000"/>
                <a:gd name="connsiteX18" fmla="*/ 1280801 w 1944000"/>
                <a:gd name="connsiteY18" fmla="*/ 1184567 h 1944000"/>
                <a:gd name="connsiteX19" fmla="*/ 1284934 w 1944000"/>
                <a:gd name="connsiteY19" fmla="*/ 1191234 h 1944000"/>
                <a:gd name="connsiteX20" fmla="*/ 1288112 w 1944000"/>
                <a:gd name="connsiteY20" fmla="*/ 1198537 h 1944000"/>
                <a:gd name="connsiteX21" fmla="*/ 1291291 w 1944000"/>
                <a:gd name="connsiteY21" fmla="*/ 1206157 h 1944000"/>
                <a:gd name="connsiteX22" fmla="*/ 1293516 w 1944000"/>
                <a:gd name="connsiteY22" fmla="*/ 1214094 h 1944000"/>
                <a:gd name="connsiteX23" fmla="*/ 1295423 w 1944000"/>
                <a:gd name="connsiteY23" fmla="*/ 1222032 h 1944000"/>
                <a:gd name="connsiteX24" fmla="*/ 1296694 w 1944000"/>
                <a:gd name="connsiteY24" fmla="*/ 1230287 h 1944000"/>
                <a:gd name="connsiteX25" fmla="*/ 1297330 w 1944000"/>
                <a:gd name="connsiteY25" fmla="*/ 1238859 h 1944000"/>
                <a:gd name="connsiteX26" fmla="*/ 1297648 w 1944000"/>
                <a:gd name="connsiteY26" fmla="*/ 1247432 h 1944000"/>
                <a:gd name="connsiteX27" fmla="*/ 1297330 w 1944000"/>
                <a:gd name="connsiteY27" fmla="*/ 1257275 h 1944000"/>
                <a:gd name="connsiteX28" fmla="*/ 1296377 w 1944000"/>
                <a:gd name="connsiteY28" fmla="*/ 1266800 h 1944000"/>
                <a:gd name="connsiteX29" fmla="*/ 1295105 w 1944000"/>
                <a:gd name="connsiteY29" fmla="*/ 1276007 h 1944000"/>
                <a:gd name="connsiteX30" fmla="*/ 1292880 w 1944000"/>
                <a:gd name="connsiteY30" fmla="*/ 1285215 h 1944000"/>
                <a:gd name="connsiteX31" fmla="*/ 1290019 w 1944000"/>
                <a:gd name="connsiteY31" fmla="*/ 1294422 h 1944000"/>
                <a:gd name="connsiteX32" fmla="*/ 1286841 w 1944000"/>
                <a:gd name="connsiteY32" fmla="*/ 1303312 h 1944000"/>
                <a:gd name="connsiteX33" fmla="*/ 1283344 w 1944000"/>
                <a:gd name="connsiteY33" fmla="*/ 1312202 h 1944000"/>
                <a:gd name="connsiteX34" fmla="*/ 1278576 w 1944000"/>
                <a:gd name="connsiteY34" fmla="*/ 1320775 h 1944000"/>
                <a:gd name="connsiteX35" fmla="*/ 1273808 w 1944000"/>
                <a:gd name="connsiteY35" fmla="*/ 1329347 h 1944000"/>
                <a:gd name="connsiteX36" fmla="*/ 1267769 w 1944000"/>
                <a:gd name="connsiteY36" fmla="*/ 1337602 h 1944000"/>
                <a:gd name="connsiteX37" fmla="*/ 1261412 w 1944000"/>
                <a:gd name="connsiteY37" fmla="*/ 1345857 h 1944000"/>
                <a:gd name="connsiteX38" fmla="*/ 1254737 w 1944000"/>
                <a:gd name="connsiteY38" fmla="*/ 1353795 h 1944000"/>
                <a:gd name="connsiteX39" fmla="*/ 1247426 w 1944000"/>
                <a:gd name="connsiteY39" fmla="*/ 1361732 h 1944000"/>
                <a:gd name="connsiteX40" fmla="*/ 1239162 w 1944000"/>
                <a:gd name="connsiteY40" fmla="*/ 1369670 h 1944000"/>
                <a:gd name="connsiteX41" fmla="*/ 1230580 w 1944000"/>
                <a:gd name="connsiteY41" fmla="*/ 1376655 h 1944000"/>
                <a:gd name="connsiteX42" fmla="*/ 1221362 w 1944000"/>
                <a:gd name="connsiteY42" fmla="*/ 1384275 h 1944000"/>
                <a:gd name="connsiteX43" fmla="*/ 1214051 w 1944000"/>
                <a:gd name="connsiteY43" fmla="*/ 1389672 h 1944000"/>
                <a:gd name="connsiteX44" fmla="*/ 1206422 w 1944000"/>
                <a:gd name="connsiteY44" fmla="*/ 1394435 h 1944000"/>
                <a:gd name="connsiteX45" fmla="*/ 1198476 w 1944000"/>
                <a:gd name="connsiteY45" fmla="*/ 1399515 h 1944000"/>
                <a:gd name="connsiteX46" fmla="*/ 1190211 w 1944000"/>
                <a:gd name="connsiteY46" fmla="*/ 1403960 h 1944000"/>
                <a:gd name="connsiteX47" fmla="*/ 1181311 w 1944000"/>
                <a:gd name="connsiteY47" fmla="*/ 1408087 h 1944000"/>
                <a:gd name="connsiteX48" fmla="*/ 1172411 w 1944000"/>
                <a:gd name="connsiteY48" fmla="*/ 1411897 h 1944000"/>
                <a:gd name="connsiteX49" fmla="*/ 1163193 w 1944000"/>
                <a:gd name="connsiteY49" fmla="*/ 1416025 h 1944000"/>
                <a:gd name="connsiteX50" fmla="*/ 1153340 w 1944000"/>
                <a:gd name="connsiteY50" fmla="*/ 1419517 h 1944000"/>
                <a:gd name="connsiteX51" fmla="*/ 1143486 w 1944000"/>
                <a:gd name="connsiteY51" fmla="*/ 1422692 h 1944000"/>
                <a:gd name="connsiteX52" fmla="*/ 1132997 w 1944000"/>
                <a:gd name="connsiteY52" fmla="*/ 1425867 h 1944000"/>
                <a:gd name="connsiteX53" fmla="*/ 1122189 w 1944000"/>
                <a:gd name="connsiteY53" fmla="*/ 1428407 h 1944000"/>
                <a:gd name="connsiteX54" fmla="*/ 1111064 w 1944000"/>
                <a:gd name="connsiteY54" fmla="*/ 1431265 h 1944000"/>
                <a:gd name="connsiteX55" fmla="*/ 1099621 w 1944000"/>
                <a:gd name="connsiteY55" fmla="*/ 1433487 h 1944000"/>
                <a:gd name="connsiteX56" fmla="*/ 1087860 w 1944000"/>
                <a:gd name="connsiteY56" fmla="*/ 1435392 h 1944000"/>
                <a:gd name="connsiteX57" fmla="*/ 1075782 w 1944000"/>
                <a:gd name="connsiteY57" fmla="*/ 1436980 h 1944000"/>
                <a:gd name="connsiteX58" fmla="*/ 1063385 w 1944000"/>
                <a:gd name="connsiteY58" fmla="*/ 1438567 h 1944000"/>
                <a:gd name="connsiteX59" fmla="*/ 880616 w 1944000"/>
                <a:gd name="connsiteY59" fmla="*/ 505752 h 1944000"/>
                <a:gd name="connsiteX60" fmla="*/ 880616 w 1944000"/>
                <a:gd name="connsiteY60" fmla="*/ 814362 h 1944000"/>
                <a:gd name="connsiteX61" fmla="*/ 847241 w 1944000"/>
                <a:gd name="connsiteY61" fmla="*/ 805789 h 1944000"/>
                <a:gd name="connsiteX62" fmla="*/ 820223 w 1944000"/>
                <a:gd name="connsiteY62" fmla="*/ 798804 h 1944000"/>
                <a:gd name="connsiteX63" fmla="*/ 799879 w 1944000"/>
                <a:gd name="connsiteY63" fmla="*/ 793089 h 1944000"/>
                <a:gd name="connsiteX64" fmla="*/ 785894 w 1944000"/>
                <a:gd name="connsiteY64" fmla="*/ 788327 h 1944000"/>
                <a:gd name="connsiteX65" fmla="*/ 771590 w 1944000"/>
                <a:gd name="connsiteY65" fmla="*/ 782929 h 1944000"/>
                <a:gd name="connsiteX66" fmla="*/ 757922 w 1944000"/>
                <a:gd name="connsiteY66" fmla="*/ 776897 h 1944000"/>
                <a:gd name="connsiteX67" fmla="*/ 745843 w 1944000"/>
                <a:gd name="connsiteY67" fmla="*/ 770229 h 1944000"/>
                <a:gd name="connsiteX68" fmla="*/ 739804 w 1944000"/>
                <a:gd name="connsiteY68" fmla="*/ 767054 h 1944000"/>
                <a:gd name="connsiteX69" fmla="*/ 734400 w 1944000"/>
                <a:gd name="connsiteY69" fmla="*/ 763879 h 1944000"/>
                <a:gd name="connsiteX70" fmla="*/ 728679 w 1944000"/>
                <a:gd name="connsiteY70" fmla="*/ 760069 h 1944000"/>
                <a:gd name="connsiteX71" fmla="*/ 723593 w 1944000"/>
                <a:gd name="connsiteY71" fmla="*/ 756577 h 1944000"/>
                <a:gd name="connsiteX72" fmla="*/ 718825 w 1944000"/>
                <a:gd name="connsiteY72" fmla="*/ 752767 h 1944000"/>
                <a:gd name="connsiteX73" fmla="*/ 714057 w 1944000"/>
                <a:gd name="connsiteY73" fmla="*/ 749274 h 1944000"/>
                <a:gd name="connsiteX74" fmla="*/ 709925 w 1944000"/>
                <a:gd name="connsiteY74" fmla="*/ 745464 h 1944000"/>
                <a:gd name="connsiteX75" fmla="*/ 705475 w 1944000"/>
                <a:gd name="connsiteY75" fmla="*/ 741337 h 1944000"/>
                <a:gd name="connsiteX76" fmla="*/ 701979 w 1944000"/>
                <a:gd name="connsiteY76" fmla="*/ 737209 h 1944000"/>
                <a:gd name="connsiteX77" fmla="*/ 698164 w 1944000"/>
                <a:gd name="connsiteY77" fmla="*/ 733082 h 1944000"/>
                <a:gd name="connsiteX78" fmla="*/ 694668 w 1944000"/>
                <a:gd name="connsiteY78" fmla="*/ 728954 h 1944000"/>
                <a:gd name="connsiteX79" fmla="*/ 691807 w 1944000"/>
                <a:gd name="connsiteY79" fmla="*/ 724827 h 1944000"/>
                <a:gd name="connsiteX80" fmla="*/ 688629 w 1944000"/>
                <a:gd name="connsiteY80" fmla="*/ 720699 h 1944000"/>
                <a:gd name="connsiteX81" fmla="*/ 686086 w 1944000"/>
                <a:gd name="connsiteY81" fmla="*/ 716254 h 1944000"/>
                <a:gd name="connsiteX82" fmla="*/ 683543 w 1944000"/>
                <a:gd name="connsiteY82" fmla="*/ 712127 h 1944000"/>
                <a:gd name="connsiteX83" fmla="*/ 681000 w 1944000"/>
                <a:gd name="connsiteY83" fmla="*/ 707682 h 1944000"/>
                <a:gd name="connsiteX84" fmla="*/ 679093 w 1944000"/>
                <a:gd name="connsiteY84" fmla="*/ 703237 h 1944000"/>
                <a:gd name="connsiteX85" fmla="*/ 677186 w 1944000"/>
                <a:gd name="connsiteY85" fmla="*/ 698474 h 1944000"/>
                <a:gd name="connsiteX86" fmla="*/ 675596 w 1944000"/>
                <a:gd name="connsiteY86" fmla="*/ 694347 h 1944000"/>
                <a:gd name="connsiteX87" fmla="*/ 674325 w 1944000"/>
                <a:gd name="connsiteY87" fmla="*/ 689584 h 1944000"/>
                <a:gd name="connsiteX88" fmla="*/ 673053 w 1944000"/>
                <a:gd name="connsiteY88" fmla="*/ 684822 h 1944000"/>
                <a:gd name="connsiteX89" fmla="*/ 671782 w 1944000"/>
                <a:gd name="connsiteY89" fmla="*/ 680059 h 1944000"/>
                <a:gd name="connsiteX90" fmla="*/ 671146 w 1944000"/>
                <a:gd name="connsiteY90" fmla="*/ 675297 h 1944000"/>
                <a:gd name="connsiteX91" fmla="*/ 670511 w 1944000"/>
                <a:gd name="connsiteY91" fmla="*/ 670217 h 1944000"/>
                <a:gd name="connsiteX92" fmla="*/ 670193 w 1944000"/>
                <a:gd name="connsiteY92" fmla="*/ 665137 h 1944000"/>
                <a:gd name="connsiteX93" fmla="*/ 670193 w 1944000"/>
                <a:gd name="connsiteY93" fmla="*/ 660374 h 1944000"/>
                <a:gd name="connsiteX94" fmla="*/ 670511 w 1944000"/>
                <a:gd name="connsiteY94" fmla="*/ 652437 h 1944000"/>
                <a:gd name="connsiteX95" fmla="*/ 671146 w 1944000"/>
                <a:gd name="connsiteY95" fmla="*/ 644499 h 1944000"/>
                <a:gd name="connsiteX96" fmla="*/ 672736 w 1944000"/>
                <a:gd name="connsiteY96" fmla="*/ 636879 h 1944000"/>
                <a:gd name="connsiteX97" fmla="*/ 674643 w 1944000"/>
                <a:gd name="connsiteY97" fmla="*/ 629259 h 1944000"/>
                <a:gd name="connsiteX98" fmla="*/ 676868 w 1944000"/>
                <a:gd name="connsiteY98" fmla="*/ 622274 h 1944000"/>
                <a:gd name="connsiteX99" fmla="*/ 679728 w 1944000"/>
                <a:gd name="connsiteY99" fmla="*/ 614972 h 1944000"/>
                <a:gd name="connsiteX100" fmla="*/ 683225 w 1944000"/>
                <a:gd name="connsiteY100" fmla="*/ 607669 h 1944000"/>
                <a:gd name="connsiteX101" fmla="*/ 687039 w 1944000"/>
                <a:gd name="connsiteY101" fmla="*/ 600684 h 1944000"/>
                <a:gd name="connsiteX102" fmla="*/ 691807 w 1944000"/>
                <a:gd name="connsiteY102" fmla="*/ 593699 h 1944000"/>
                <a:gd name="connsiteX103" fmla="*/ 696575 w 1944000"/>
                <a:gd name="connsiteY103" fmla="*/ 587349 h 1944000"/>
                <a:gd name="connsiteX104" fmla="*/ 702297 w 1944000"/>
                <a:gd name="connsiteY104" fmla="*/ 580682 h 1944000"/>
                <a:gd name="connsiteX105" fmla="*/ 708336 w 1944000"/>
                <a:gd name="connsiteY105" fmla="*/ 574014 h 1944000"/>
                <a:gd name="connsiteX106" fmla="*/ 714693 w 1944000"/>
                <a:gd name="connsiteY106" fmla="*/ 567664 h 1944000"/>
                <a:gd name="connsiteX107" fmla="*/ 722004 w 1944000"/>
                <a:gd name="connsiteY107" fmla="*/ 561632 h 1944000"/>
                <a:gd name="connsiteX108" fmla="*/ 729632 w 1944000"/>
                <a:gd name="connsiteY108" fmla="*/ 555282 h 1944000"/>
                <a:gd name="connsiteX109" fmla="*/ 737897 w 1944000"/>
                <a:gd name="connsiteY109" fmla="*/ 549249 h 1944000"/>
                <a:gd name="connsiteX110" fmla="*/ 743936 w 1944000"/>
                <a:gd name="connsiteY110" fmla="*/ 545122 h 1944000"/>
                <a:gd name="connsiteX111" fmla="*/ 750293 w 1944000"/>
                <a:gd name="connsiteY111" fmla="*/ 540994 h 1944000"/>
                <a:gd name="connsiteX112" fmla="*/ 757286 w 1944000"/>
                <a:gd name="connsiteY112" fmla="*/ 537502 h 1944000"/>
                <a:gd name="connsiteX113" fmla="*/ 764597 w 1944000"/>
                <a:gd name="connsiteY113" fmla="*/ 533692 h 1944000"/>
                <a:gd name="connsiteX114" fmla="*/ 772544 w 1944000"/>
                <a:gd name="connsiteY114" fmla="*/ 530517 h 1944000"/>
                <a:gd name="connsiteX115" fmla="*/ 780490 w 1944000"/>
                <a:gd name="connsiteY115" fmla="*/ 527342 h 1944000"/>
                <a:gd name="connsiteX116" fmla="*/ 789072 w 1944000"/>
                <a:gd name="connsiteY116" fmla="*/ 524167 h 1944000"/>
                <a:gd name="connsiteX117" fmla="*/ 797654 w 1944000"/>
                <a:gd name="connsiteY117" fmla="*/ 521627 h 1944000"/>
                <a:gd name="connsiteX118" fmla="*/ 806872 w 1944000"/>
                <a:gd name="connsiteY118" fmla="*/ 519087 h 1944000"/>
                <a:gd name="connsiteX119" fmla="*/ 816408 w 1944000"/>
                <a:gd name="connsiteY119" fmla="*/ 516229 h 1944000"/>
                <a:gd name="connsiteX120" fmla="*/ 825944 w 1944000"/>
                <a:gd name="connsiteY120" fmla="*/ 514324 h 1944000"/>
                <a:gd name="connsiteX121" fmla="*/ 836116 w 1944000"/>
                <a:gd name="connsiteY121" fmla="*/ 512102 h 1944000"/>
                <a:gd name="connsiteX122" fmla="*/ 846923 w 1944000"/>
                <a:gd name="connsiteY122" fmla="*/ 510514 h 1944000"/>
                <a:gd name="connsiteX123" fmla="*/ 858048 w 1944000"/>
                <a:gd name="connsiteY123" fmla="*/ 508927 h 1944000"/>
                <a:gd name="connsiteX124" fmla="*/ 869173 w 1944000"/>
                <a:gd name="connsiteY124" fmla="*/ 507022 h 1944000"/>
                <a:gd name="connsiteX125" fmla="*/ 880616 w 1944000"/>
                <a:gd name="connsiteY125" fmla="*/ 217144 h 1944000"/>
                <a:gd name="connsiteX126" fmla="*/ 880616 w 1944000"/>
                <a:gd name="connsiteY126" fmla="*/ 333984 h 1944000"/>
                <a:gd name="connsiteX127" fmla="*/ 863451 w 1944000"/>
                <a:gd name="connsiteY127" fmla="*/ 335254 h 1944000"/>
                <a:gd name="connsiteX128" fmla="*/ 846287 w 1944000"/>
                <a:gd name="connsiteY128" fmla="*/ 337159 h 1944000"/>
                <a:gd name="connsiteX129" fmla="*/ 829440 w 1944000"/>
                <a:gd name="connsiteY129" fmla="*/ 339382 h 1944000"/>
                <a:gd name="connsiteX130" fmla="*/ 812912 w 1944000"/>
                <a:gd name="connsiteY130" fmla="*/ 341922 h 1944000"/>
                <a:gd name="connsiteX131" fmla="*/ 796701 w 1944000"/>
                <a:gd name="connsiteY131" fmla="*/ 344779 h 1944000"/>
                <a:gd name="connsiteX132" fmla="*/ 780490 w 1944000"/>
                <a:gd name="connsiteY132" fmla="*/ 347954 h 1944000"/>
                <a:gd name="connsiteX133" fmla="*/ 764279 w 1944000"/>
                <a:gd name="connsiteY133" fmla="*/ 351764 h 1944000"/>
                <a:gd name="connsiteX134" fmla="*/ 748386 w 1944000"/>
                <a:gd name="connsiteY134" fmla="*/ 355892 h 1944000"/>
                <a:gd name="connsiteX135" fmla="*/ 726136 w 1944000"/>
                <a:gd name="connsiteY135" fmla="*/ 362242 h 1944000"/>
                <a:gd name="connsiteX136" fmla="*/ 704839 w 1944000"/>
                <a:gd name="connsiteY136" fmla="*/ 368909 h 1944000"/>
                <a:gd name="connsiteX137" fmla="*/ 684814 w 1944000"/>
                <a:gd name="connsiteY137" fmla="*/ 375894 h 1944000"/>
                <a:gd name="connsiteX138" fmla="*/ 666061 w 1944000"/>
                <a:gd name="connsiteY138" fmla="*/ 383197 h 1944000"/>
                <a:gd name="connsiteX139" fmla="*/ 657160 w 1944000"/>
                <a:gd name="connsiteY139" fmla="*/ 387324 h 1944000"/>
                <a:gd name="connsiteX140" fmla="*/ 648260 w 1944000"/>
                <a:gd name="connsiteY140" fmla="*/ 391134 h 1944000"/>
                <a:gd name="connsiteX141" fmla="*/ 639996 w 1944000"/>
                <a:gd name="connsiteY141" fmla="*/ 395262 h 1944000"/>
                <a:gd name="connsiteX142" fmla="*/ 632050 w 1944000"/>
                <a:gd name="connsiteY142" fmla="*/ 399072 h 1944000"/>
                <a:gd name="connsiteX143" fmla="*/ 624103 w 1944000"/>
                <a:gd name="connsiteY143" fmla="*/ 403517 h 1944000"/>
                <a:gd name="connsiteX144" fmla="*/ 616792 w 1944000"/>
                <a:gd name="connsiteY144" fmla="*/ 407644 h 1944000"/>
                <a:gd name="connsiteX145" fmla="*/ 609481 w 1944000"/>
                <a:gd name="connsiteY145" fmla="*/ 412089 h 1944000"/>
                <a:gd name="connsiteX146" fmla="*/ 602806 w 1944000"/>
                <a:gd name="connsiteY146" fmla="*/ 416534 h 1944000"/>
                <a:gd name="connsiteX147" fmla="*/ 593906 w 1944000"/>
                <a:gd name="connsiteY147" fmla="*/ 422567 h 1944000"/>
                <a:gd name="connsiteX148" fmla="*/ 585642 w 1944000"/>
                <a:gd name="connsiteY148" fmla="*/ 428282 h 1944000"/>
                <a:gd name="connsiteX149" fmla="*/ 577060 w 1944000"/>
                <a:gd name="connsiteY149" fmla="*/ 434632 h 1944000"/>
                <a:gd name="connsiteX150" fmla="*/ 569113 w 1944000"/>
                <a:gd name="connsiteY150" fmla="*/ 440982 h 1944000"/>
                <a:gd name="connsiteX151" fmla="*/ 561167 w 1944000"/>
                <a:gd name="connsiteY151" fmla="*/ 447967 h 1944000"/>
                <a:gd name="connsiteX152" fmla="*/ 553538 w 1944000"/>
                <a:gd name="connsiteY152" fmla="*/ 454317 h 1944000"/>
                <a:gd name="connsiteX153" fmla="*/ 545910 w 1944000"/>
                <a:gd name="connsiteY153" fmla="*/ 461302 h 1944000"/>
                <a:gd name="connsiteX154" fmla="*/ 538917 w 1944000"/>
                <a:gd name="connsiteY154" fmla="*/ 468604 h 1944000"/>
                <a:gd name="connsiteX155" fmla="*/ 532241 w 1944000"/>
                <a:gd name="connsiteY155" fmla="*/ 475907 h 1944000"/>
                <a:gd name="connsiteX156" fmla="*/ 525249 w 1944000"/>
                <a:gd name="connsiteY156" fmla="*/ 483527 h 1944000"/>
                <a:gd name="connsiteX157" fmla="*/ 518891 w 1944000"/>
                <a:gd name="connsiteY157" fmla="*/ 491464 h 1944000"/>
                <a:gd name="connsiteX158" fmla="*/ 512534 w 1944000"/>
                <a:gd name="connsiteY158" fmla="*/ 499402 h 1944000"/>
                <a:gd name="connsiteX159" fmla="*/ 506813 w 1944000"/>
                <a:gd name="connsiteY159" fmla="*/ 507022 h 1944000"/>
                <a:gd name="connsiteX160" fmla="*/ 501091 w 1944000"/>
                <a:gd name="connsiteY160" fmla="*/ 515277 h 1944000"/>
                <a:gd name="connsiteX161" fmla="*/ 495370 w 1944000"/>
                <a:gd name="connsiteY161" fmla="*/ 523849 h 1944000"/>
                <a:gd name="connsiteX162" fmla="*/ 490284 w 1944000"/>
                <a:gd name="connsiteY162" fmla="*/ 532422 h 1944000"/>
                <a:gd name="connsiteX163" fmla="*/ 485198 w 1944000"/>
                <a:gd name="connsiteY163" fmla="*/ 541312 h 1944000"/>
                <a:gd name="connsiteX164" fmla="*/ 480430 w 1944000"/>
                <a:gd name="connsiteY164" fmla="*/ 550202 h 1944000"/>
                <a:gd name="connsiteX165" fmla="*/ 475980 w 1944000"/>
                <a:gd name="connsiteY165" fmla="*/ 559092 h 1944000"/>
                <a:gd name="connsiteX166" fmla="*/ 472166 w 1944000"/>
                <a:gd name="connsiteY166" fmla="*/ 568299 h 1944000"/>
                <a:gd name="connsiteX167" fmla="*/ 468352 w 1944000"/>
                <a:gd name="connsiteY167" fmla="*/ 577507 h 1944000"/>
                <a:gd name="connsiteX168" fmla="*/ 464855 w 1944000"/>
                <a:gd name="connsiteY168" fmla="*/ 586714 h 1944000"/>
                <a:gd name="connsiteX169" fmla="*/ 461994 w 1944000"/>
                <a:gd name="connsiteY169" fmla="*/ 596239 h 1944000"/>
                <a:gd name="connsiteX170" fmla="*/ 459134 w 1944000"/>
                <a:gd name="connsiteY170" fmla="*/ 605764 h 1944000"/>
                <a:gd name="connsiteX171" fmla="*/ 456591 w 1944000"/>
                <a:gd name="connsiteY171" fmla="*/ 615289 h 1944000"/>
                <a:gd name="connsiteX172" fmla="*/ 454684 w 1944000"/>
                <a:gd name="connsiteY172" fmla="*/ 624814 h 1944000"/>
                <a:gd name="connsiteX173" fmla="*/ 453094 w 1944000"/>
                <a:gd name="connsiteY173" fmla="*/ 634657 h 1944000"/>
                <a:gd name="connsiteX174" fmla="*/ 451187 w 1944000"/>
                <a:gd name="connsiteY174" fmla="*/ 644182 h 1944000"/>
                <a:gd name="connsiteX175" fmla="*/ 450234 w 1944000"/>
                <a:gd name="connsiteY175" fmla="*/ 654024 h 1944000"/>
                <a:gd name="connsiteX176" fmla="*/ 449280 w 1944000"/>
                <a:gd name="connsiteY176" fmla="*/ 664184 h 1944000"/>
                <a:gd name="connsiteX177" fmla="*/ 448962 w 1944000"/>
                <a:gd name="connsiteY177" fmla="*/ 674344 h 1944000"/>
                <a:gd name="connsiteX178" fmla="*/ 448644 w 1944000"/>
                <a:gd name="connsiteY178" fmla="*/ 684822 h 1944000"/>
                <a:gd name="connsiteX179" fmla="*/ 448962 w 1944000"/>
                <a:gd name="connsiteY179" fmla="*/ 695934 h 1944000"/>
                <a:gd name="connsiteX180" fmla="*/ 449598 w 1944000"/>
                <a:gd name="connsiteY180" fmla="*/ 706729 h 1944000"/>
                <a:gd name="connsiteX181" fmla="*/ 450552 w 1944000"/>
                <a:gd name="connsiteY181" fmla="*/ 717842 h 1944000"/>
                <a:gd name="connsiteX182" fmla="*/ 452141 w 1944000"/>
                <a:gd name="connsiteY182" fmla="*/ 728637 h 1944000"/>
                <a:gd name="connsiteX183" fmla="*/ 453730 w 1944000"/>
                <a:gd name="connsiteY183" fmla="*/ 739432 h 1944000"/>
                <a:gd name="connsiteX184" fmla="*/ 455955 w 1944000"/>
                <a:gd name="connsiteY184" fmla="*/ 749909 h 1944000"/>
                <a:gd name="connsiteX185" fmla="*/ 458180 w 1944000"/>
                <a:gd name="connsiteY185" fmla="*/ 760387 h 1944000"/>
                <a:gd name="connsiteX186" fmla="*/ 461359 w 1944000"/>
                <a:gd name="connsiteY186" fmla="*/ 770547 h 1944000"/>
                <a:gd name="connsiteX187" fmla="*/ 464537 w 1944000"/>
                <a:gd name="connsiteY187" fmla="*/ 781024 h 1944000"/>
                <a:gd name="connsiteX188" fmla="*/ 468352 w 1944000"/>
                <a:gd name="connsiteY188" fmla="*/ 791184 h 1944000"/>
                <a:gd name="connsiteX189" fmla="*/ 472484 w 1944000"/>
                <a:gd name="connsiteY189" fmla="*/ 801027 h 1944000"/>
                <a:gd name="connsiteX190" fmla="*/ 476934 w 1944000"/>
                <a:gd name="connsiteY190" fmla="*/ 810869 h 1944000"/>
                <a:gd name="connsiteX191" fmla="*/ 482020 w 1944000"/>
                <a:gd name="connsiteY191" fmla="*/ 820712 h 1944000"/>
                <a:gd name="connsiteX192" fmla="*/ 487423 w 1944000"/>
                <a:gd name="connsiteY192" fmla="*/ 830237 h 1944000"/>
                <a:gd name="connsiteX193" fmla="*/ 492827 w 1944000"/>
                <a:gd name="connsiteY193" fmla="*/ 839762 h 1944000"/>
                <a:gd name="connsiteX194" fmla="*/ 498866 w 1944000"/>
                <a:gd name="connsiteY194" fmla="*/ 848969 h 1944000"/>
                <a:gd name="connsiteX195" fmla="*/ 505541 w 1944000"/>
                <a:gd name="connsiteY195" fmla="*/ 858177 h 1944000"/>
                <a:gd name="connsiteX196" fmla="*/ 512216 w 1944000"/>
                <a:gd name="connsiteY196" fmla="*/ 867067 h 1944000"/>
                <a:gd name="connsiteX197" fmla="*/ 519527 w 1944000"/>
                <a:gd name="connsiteY197" fmla="*/ 875957 h 1944000"/>
                <a:gd name="connsiteX198" fmla="*/ 527156 w 1944000"/>
                <a:gd name="connsiteY198" fmla="*/ 884212 h 1944000"/>
                <a:gd name="connsiteX199" fmla="*/ 535102 w 1944000"/>
                <a:gd name="connsiteY199" fmla="*/ 892467 h 1944000"/>
                <a:gd name="connsiteX200" fmla="*/ 543367 w 1944000"/>
                <a:gd name="connsiteY200" fmla="*/ 900404 h 1944000"/>
                <a:gd name="connsiteX201" fmla="*/ 551949 w 1944000"/>
                <a:gd name="connsiteY201" fmla="*/ 908024 h 1944000"/>
                <a:gd name="connsiteX202" fmla="*/ 561167 w 1944000"/>
                <a:gd name="connsiteY202" fmla="*/ 915644 h 1944000"/>
                <a:gd name="connsiteX203" fmla="*/ 570385 w 1944000"/>
                <a:gd name="connsiteY203" fmla="*/ 922947 h 1944000"/>
                <a:gd name="connsiteX204" fmla="*/ 580238 w 1944000"/>
                <a:gd name="connsiteY204" fmla="*/ 929932 h 1944000"/>
                <a:gd name="connsiteX205" fmla="*/ 590410 w 1944000"/>
                <a:gd name="connsiteY205" fmla="*/ 936282 h 1944000"/>
                <a:gd name="connsiteX206" fmla="*/ 600899 w 1944000"/>
                <a:gd name="connsiteY206" fmla="*/ 942632 h 1944000"/>
                <a:gd name="connsiteX207" fmla="*/ 611706 w 1944000"/>
                <a:gd name="connsiteY207" fmla="*/ 948982 h 1944000"/>
                <a:gd name="connsiteX208" fmla="*/ 623149 w 1944000"/>
                <a:gd name="connsiteY208" fmla="*/ 954697 h 1944000"/>
                <a:gd name="connsiteX209" fmla="*/ 634592 w 1944000"/>
                <a:gd name="connsiteY209" fmla="*/ 960412 h 1944000"/>
                <a:gd name="connsiteX210" fmla="*/ 646671 w 1944000"/>
                <a:gd name="connsiteY210" fmla="*/ 966127 h 1944000"/>
                <a:gd name="connsiteX211" fmla="*/ 666378 w 1944000"/>
                <a:gd name="connsiteY211" fmla="*/ 974064 h 1944000"/>
                <a:gd name="connsiteX212" fmla="*/ 688629 w 1944000"/>
                <a:gd name="connsiteY212" fmla="*/ 982637 h 1944000"/>
                <a:gd name="connsiteX213" fmla="*/ 713739 w 1944000"/>
                <a:gd name="connsiteY213" fmla="*/ 991209 h 1944000"/>
                <a:gd name="connsiteX214" fmla="*/ 741711 w 1944000"/>
                <a:gd name="connsiteY214" fmla="*/ 1000099 h 1944000"/>
                <a:gd name="connsiteX215" fmla="*/ 772544 w 1944000"/>
                <a:gd name="connsiteY215" fmla="*/ 1009307 h 1944000"/>
                <a:gd name="connsiteX216" fmla="*/ 805919 w 1944000"/>
                <a:gd name="connsiteY216" fmla="*/ 1018514 h 1944000"/>
                <a:gd name="connsiteX217" fmla="*/ 841837 w 1944000"/>
                <a:gd name="connsiteY217" fmla="*/ 1028357 h 1944000"/>
                <a:gd name="connsiteX218" fmla="*/ 880616 w 1944000"/>
                <a:gd name="connsiteY218" fmla="*/ 1038199 h 1944000"/>
                <a:gd name="connsiteX219" fmla="*/ 880616 w 1944000"/>
                <a:gd name="connsiteY219" fmla="*/ 1433487 h 1944000"/>
                <a:gd name="connsiteX220" fmla="*/ 870444 w 1944000"/>
                <a:gd name="connsiteY220" fmla="*/ 1431582 h 1944000"/>
                <a:gd name="connsiteX221" fmla="*/ 860591 w 1944000"/>
                <a:gd name="connsiteY221" fmla="*/ 1429042 h 1944000"/>
                <a:gd name="connsiteX222" fmla="*/ 850737 w 1944000"/>
                <a:gd name="connsiteY222" fmla="*/ 1426820 h 1944000"/>
                <a:gd name="connsiteX223" fmla="*/ 841519 w 1944000"/>
                <a:gd name="connsiteY223" fmla="*/ 1424280 h 1944000"/>
                <a:gd name="connsiteX224" fmla="*/ 831983 w 1944000"/>
                <a:gd name="connsiteY224" fmla="*/ 1421422 h 1944000"/>
                <a:gd name="connsiteX225" fmla="*/ 823083 w 1944000"/>
                <a:gd name="connsiteY225" fmla="*/ 1418247 h 1944000"/>
                <a:gd name="connsiteX226" fmla="*/ 814183 w 1944000"/>
                <a:gd name="connsiteY226" fmla="*/ 1415072 h 1944000"/>
                <a:gd name="connsiteX227" fmla="*/ 805283 w 1944000"/>
                <a:gd name="connsiteY227" fmla="*/ 1411580 h 1944000"/>
                <a:gd name="connsiteX228" fmla="*/ 796701 w 1944000"/>
                <a:gd name="connsiteY228" fmla="*/ 1408087 h 1944000"/>
                <a:gd name="connsiteX229" fmla="*/ 788437 w 1944000"/>
                <a:gd name="connsiteY229" fmla="*/ 1404277 h 1944000"/>
                <a:gd name="connsiteX230" fmla="*/ 780490 w 1944000"/>
                <a:gd name="connsiteY230" fmla="*/ 1400150 h 1944000"/>
                <a:gd name="connsiteX231" fmla="*/ 772544 w 1944000"/>
                <a:gd name="connsiteY231" fmla="*/ 1396022 h 1944000"/>
                <a:gd name="connsiteX232" fmla="*/ 764915 w 1944000"/>
                <a:gd name="connsiteY232" fmla="*/ 1391260 h 1944000"/>
                <a:gd name="connsiteX233" fmla="*/ 757604 w 1944000"/>
                <a:gd name="connsiteY233" fmla="*/ 1386815 h 1944000"/>
                <a:gd name="connsiteX234" fmla="*/ 750293 w 1944000"/>
                <a:gd name="connsiteY234" fmla="*/ 1381735 h 1944000"/>
                <a:gd name="connsiteX235" fmla="*/ 743618 w 1944000"/>
                <a:gd name="connsiteY235" fmla="*/ 1376655 h 1944000"/>
                <a:gd name="connsiteX236" fmla="*/ 732811 w 1944000"/>
                <a:gd name="connsiteY236" fmla="*/ 1368082 h 1944000"/>
                <a:gd name="connsiteX237" fmla="*/ 722640 w 1944000"/>
                <a:gd name="connsiteY237" fmla="*/ 1359192 h 1944000"/>
                <a:gd name="connsiteX238" fmla="*/ 713104 w 1944000"/>
                <a:gd name="connsiteY238" fmla="*/ 1349985 h 1944000"/>
                <a:gd name="connsiteX239" fmla="*/ 704204 w 1944000"/>
                <a:gd name="connsiteY239" fmla="*/ 1340142 h 1944000"/>
                <a:gd name="connsiteX240" fmla="*/ 695621 w 1944000"/>
                <a:gd name="connsiteY240" fmla="*/ 1329982 h 1944000"/>
                <a:gd name="connsiteX241" fmla="*/ 687675 w 1944000"/>
                <a:gd name="connsiteY241" fmla="*/ 1319187 h 1944000"/>
                <a:gd name="connsiteX242" fmla="*/ 680046 w 1944000"/>
                <a:gd name="connsiteY242" fmla="*/ 1308075 h 1944000"/>
                <a:gd name="connsiteX243" fmla="*/ 673371 w 1944000"/>
                <a:gd name="connsiteY243" fmla="*/ 1296327 h 1944000"/>
                <a:gd name="connsiteX244" fmla="*/ 667014 w 1944000"/>
                <a:gd name="connsiteY244" fmla="*/ 1284262 h 1944000"/>
                <a:gd name="connsiteX245" fmla="*/ 660975 w 1944000"/>
                <a:gd name="connsiteY245" fmla="*/ 1271562 h 1944000"/>
                <a:gd name="connsiteX246" fmla="*/ 655889 w 1944000"/>
                <a:gd name="connsiteY246" fmla="*/ 1258862 h 1944000"/>
                <a:gd name="connsiteX247" fmla="*/ 651121 w 1944000"/>
                <a:gd name="connsiteY247" fmla="*/ 1245209 h 1944000"/>
                <a:gd name="connsiteX248" fmla="*/ 646989 w 1944000"/>
                <a:gd name="connsiteY248" fmla="*/ 1231557 h 1944000"/>
                <a:gd name="connsiteX249" fmla="*/ 642857 w 1944000"/>
                <a:gd name="connsiteY249" fmla="*/ 1217269 h 1944000"/>
                <a:gd name="connsiteX250" fmla="*/ 639996 w 1944000"/>
                <a:gd name="connsiteY250" fmla="*/ 1202664 h 1944000"/>
                <a:gd name="connsiteX251" fmla="*/ 637453 w 1944000"/>
                <a:gd name="connsiteY251" fmla="*/ 1187424 h 1944000"/>
                <a:gd name="connsiteX252" fmla="*/ 410819 w 1944000"/>
                <a:gd name="connsiteY252" fmla="*/ 1219492 h 1944000"/>
                <a:gd name="connsiteX253" fmla="*/ 413044 w 1944000"/>
                <a:gd name="connsiteY253" fmla="*/ 1231557 h 1944000"/>
                <a:gd name="connsiteX254" fmla="*/ 415587 w 1944000"/>
                <a:gd name="connsiteY254" fmla="*/ 1243304 h 1944000"/>
                <a:gd name="connsiteX255" fmla="*/ 418766 w 1944000"/>
                <a:gd name="connsiteY255" fmla="*/ 1255370 h 1944000"/>
                <a:gd name="connsiteX256" fmla="*/ 421626 w 1944000"/>
                <a:gd name="connsiteY256" fmla="*/ 1266800 h 1944000"/>
                <a:gd name="connsiteX257" fmla="*/ 424805 w 1944000"/>
                <a:gd name="connsiteY257" fmla="*/ 1278230 h 1944000"/>
                <a:gd name="connsiteX258" fmla="*/ 428619 w 1944000"/>
                <a:gd name="connsiteY258" fmla="*/ 1289660 h 1944000"/>
                <a:gd name="connsiteX259" fmla="*/ 432116 w 1944000"/>
                <a:gd name="connsiteY259" fmla="*/ 1300455 h 1944000"/>
                <a:gd name="connsiteX260" fmla="*/ 435930 w 1944000"/>
                <a:gd name="connsiteY260" fmla="*/ 1311250 h 1944000"/>
                <a:gd name="connsiteX261" fmla="*/ 440062 w 1944000"/>
                <a:gd name="connsiteY261" fmla="*/ 1321727 h 1944000"/>
                <a:gd name="connsiteX262" fmla="*/ 444512 w 1944000"/>
                <a:gd name="connsiteY262" fmla="*/ 1332205 h 1944000"/>
                <a:gd name="connsiteX263" fmla="*/ 448644 w 1944000"/>
                <a:gd name="connsiteY263" fmla="*/ 1342682 h 1944000"/>
                <a:gd name="connsiteX264" fmla="*/ 453412 w 1944000"/>
                <a:gd name="connsiteY264" fmla="*/ 1352525 h 1944000"/>
                <a:gd name="connsiteX265" fmla="*/ 458180 w 1944000"/>
                <a:gd name="connsiteY265" fmla="*/ 1362367 h 1944000"/>
                <a:gd name="connsiteX266" fmla="*/ 463266 w 1944000"/>
                <a:gd name="connsiteY266" fmla="*/ 1372210 h 1944000"/>
                <a:gd name="connsiteX267" fmla="*/ 468352 w 1944000"/>
                <a:gd name="connsiteY267" fmla="*/ 1381735 h 1944000"/>
                <a:gd name="connsiteX268" fmla="*/ 473755 w 1944000"/>
                <a:gd name="connsiteY268" fmla="*/ 1390942 h 1944000"/>
                <a:gd name="connsiteX269" fmla="*/ 479477 w 1944000"/>
                <a:gd name="connsiteY269" fmla="*/ 1399832 h 1944000"/>
                <a:gd name="connsiteX270" fmla="*/ 485198 w 1944000"/>
                <a:gd name="connsiteY270" fmla="*/ 1409040 h 1944000"/>
                <a:gd name="connsiteX271" fmla="*/ 491238 w 1944000"/>
                <a:gd name="connsiteY271" fmla="*/ 1417612 h 1944000"/>
                <a:gd name="connsiteX272" fmla="*/ 497595 w 1944000"/>
                <a:gd name="connsiteY272" fmla="*/ 1426185 h 1944000"/>
                <a:gd name="connsiteX273" fmla="*/ 503634 w 1944000"/>
                <a:gd name="connsiteY273" fmla="*/ 1434757 h 1944000"/>
                <a:gd name="connsiteX274" fmla="*/ 510309 w 1944000"/>
                <a:gd name="connsiteY274" fmla="*/ 1442695 h 1944000"/>
                <a:gd name="connsiteX275" fmla="*/ 517302 w 1944000"/>
                <a:gd name="connsiteY275" fmla="*/ 1450950 h 1944000"/>
                <a:gd name="connsiteX276" fmla="*/ 524295 w 1944000"/>
                <a:gd name="connsiteY276" fmla="*/ 1458570 h 1944000"/>
                <a:gd name="connsiteX277" fmla="*/ 531288 w 1944000"/>
                <a:gd name="connsiteY277" fmla="*/ 1466190 h 1944000"/>
                <a:gd name="connsiteX278" fmla="*/ 538599 w 1944000"/>
                <a:gd name="connsiteY278" fmla="*/ 1473492 h 1944000"/>
                <a:gd name="connsiteX279" fmla="*/ 546227 w 1944000"/>
                <a:gd name="connsiteY279" fmla="*/ 1480795 h 1944000"/>
                <a:gd name="connsiteX280" fmla="*/ 553856 w 1944000"/>
                <a:gd name="connsiteY280" fmla="*/ 1487780 h 1944000"/>
                <a:gd name="connsiteX281" fmla="*/ 561802 w 1944000"/>
                <a:gd name="connsiteY281" fmla="*/ 1494765 h 1944000"/>
                <a:gd name="connsiteX282" fmla="*/ 570067 w 1944000"/>
                <a:gd name="connsiteY282" fmla="*/ 1501750 h 1944000"/>
                <a:gd name="connsiteX283" fmla="*/ 578331 w 1944000"/>
                <a:gd name="connsiteY283" fmla="*/ 1507782 h 1944000"/>
                <a:gd name="connsiteX284" fmla="*/ 586913 w 1944000"/>
                <a:gd name="connsiteY284" fmla="*/ 1514132 h 1944000"/>
                <a:gd name="connsiteX285" fmla="*/ 600581 w 1944000"/>
                <a:gd name="connsiteY285" fmla="*/ 1523657 h 1944000"/>
                <a:gd name="connsiteX286" fmla="*/ 615203 w 1944000"/>
                <a:gd name="connsiteY286" fmla="*/ 1532865 h 1944000"/>
                <a:gd name="connsiteX287" fmla="*/ 630142 w 1944000"/>
                <a:gd name="connsiteY287" fmla="*/ 1541437 h 1944000"/>
                <a:gd name="connsiteX288" fmla="*/ 645717 w 1944000"/>
                <a:gd name="connsiteY288" fmla="*/ 1549375 h 1944000"/>
                <a:gd name="connsiteX289" fmla="*/ 661928 w 1944000"/>
                <a:gd name="connsiteY289" fmla="*/ 1556995 h 1944000"/>
                <a:gd name="connsiteX290" fmla="*/ 678775 w 1944000"/>
                <a:gd name="connsiteY290" fmla="*/ 1563980 h 1944000"/>
                <a:gd name="connsiteX291" fmla="*/ 696257 w 1944000"/>
                <a:gd name="connsiteY291" fmla="*/ 1570647 h 1944000"/>
                <a:gd name="connsiteX292" fmla="*/ 714375 w 1944000"/>
                <a:gd name="connsiteY292" fmla="*/ 1576680 h 1944000"/>
                <a:gd name="connsiteX293" fmla="*/ 733129 w 1944000"/>
                <a:gd name="connsiteY293" fmla="*/ 1582395 h 1944000"/>
                <a:gd name="connsiteX294" fmla="*/ 752518 w 1944000"/>
                <a:gd name="connsiteY294" fmla="*/ 1587475 h 1944000"/>
                <a:gd name="connsiteX295" fmla="*/ 772544 w 1944000"/>
                <a:gd name="connsiteY295" fmla="*/ 1592237 h 1944000"/>
                <a:gd name="connsiteX296" fmla="*/ 792887 w 1944000"/>
                <a:gd name="connsiteY296" fmla="*/ 1596365 h 1944000"/>
                <a:gd name="connsiteX297" fmla="*/ 814183 w 1944000"/>
                <a:gd name="connsiteY297" fmla="*/ 1600175 h 1944000"/>
                <a:gd name="connsiteX298" fmla="*/ 835480 w 1944000"/>
                <a:gd name="connsiteY298" fmla="*/ 1603350 h 1944000"/>
                <a:gd name="connsiteX299" fmla="*/ 858048 w 1944000"/>
                <a:gd name="connsiteY299" fmla="*/ 1606525 h 1944000"/>
                <a:gd name="connsiteX300" fmla="*/ 880616 w 1944000"/>
                <a:gd name="connsiteY300" fmla="*/ 1608747 h 1944000"/>
                <a:gd name="connsiteX301" fmla="*/ 880616 w 1944000"/>
                <a:gd name="connsiteY301" fmla="*/ 1726857 h 1944000"/>
                <a:gd name="connsiteX302" fmla="*/ 1063385 w 1944000"/>
                <a:gd name="connsiteY302" fmla="*/ 1726857 h 1944000"/>
                <a:gd name="connsiteX303" fmla="*/ 1063385 w 1944000"/>
                <a:gd name="connsiteY303" fmla="*/ 1610652 h 1944000"/>
                <a:gd name="connsiteX304" fmla="*/ 1077371 w 1944000"/>
                <a:gd name="connsiteY304" fmla="*/ 1609382 h 1944000"/>
                <a:gd name="connsiteX305" fmla="*/ 1091675 w 1944000"/>
                <a:gd name="connsiteY305" fmla="*/ 1607795 h 1944000"/>
                <a:gd name="connsiteX306" fmla="*/ 1105661 w 1944000"/>
                <a:gd name="connsiteY306" fmla="*/ 1606207 h 1944000"/>
                <a:gd name="connsiteX307" fmla="*/ 1119329 w 1944000"/>
                <a:gd name="connsiteY307" fmla="*/ 1603985 h 1944000"/>
                <a:gd name="connsiteX308" fmla="*/ 1133314 w 1944000"/>
                <a:gd name="connsiteY308" fmla="*/ 1602080 h 1944000"/>
                <a:gd name="connsiteX309" fmla="*/ 1146665 w 1944000"/>
                <a:gd name="connsiteY309" fmla="*/ 1599857 h 1944000"/>
                <a:gd name="connsiteX310" fmla="*/ 1160015 w 1944000"/>
                <a:gd name="connsiteY310" fmla="*/ 1597317 h 1944000"/>
                <a:gd name="connsiteX311" fmla="*/ 1173047 w 1944000"/>
                <a:gd name="connsiteY311" fmla="*/ 1594142 h 1944000"/>
                <a:gd name="connsiteX312" fmla="*/ 1186397 w 1944000"/>
                <a:gd name="connsiteY312" fmla="*/ 1591285 h 1944000"/>
                <a:gd name="connsiteX313" fmla="*/ 1199111 w 1944000"/>
                <a:gd name="connsiteY313" fmla="*/ 1587792 h 1944000"/>
                <a:gd name="connsiteX314" fmla="*/ 1212144 w 1944000"/>
                <a:gd name="connsiteY314" fmla="*/ 1584300 h 1944000"/>
                <a:gd name="connsiteX315" fmla="*/ 1224540 w 1944000"/>
                <a:gd name="connsiteY315" fmla="*/ 1580807 h 1944000"/>
                <a:gd name="connsiteX316" fmla="*/ 1236937 w 1944000"/>
                <a:gd name="connsiteY316" fmla="*/ 1576680 h 1944000"/>
                <a:gd name="connsiteX317" fmla="*/ 1249333 w 1944000"/>
                <a:gd name="connsiteY317" fmla="*/ 1572552 h 1944000"/>
                <a:gd name="connsiteX318" fmla="*/ 1261412 w 1944000"/>
                <a:gd name="connsiteY318" fmla="*/ 1567790 h 1944000"/>
                <a:gd name="connsiteX319" fmla="*/ 1273491 w 1944000"/>
                <a:gd name="connsiteY319" fmla="*/ 1563345 h 1944000"/>
                <a:gd name="connsiteX320" fmla="*/ 1288748 w 1944000"/>
                <a:gd name="connsiteY320" fmla="*/ 1556995 h 1944000"/>
                <a:gd name="connsiteX321" fmla="*/ 1304005 w 1944000"/>
                <a:gd name="connsiteY321" fmla="*/ 1550010 h 1944000"/>
                <a:gd name="connsiteX322" fmla="*/ 1318627 w 1944000"/>
                <a:gd name="connsiteY322" fmla="*/ 1543025 h 1944000"/>
                <a:gd name="connsiteX323" fmla="*/ 1332613 w 1944000"/>
                <a:gd name="connsiteY323" fmla="*/ 1535722 h 1944000"/>
                <a:gd name="connsiteX324" fmla="*/ 1346598 w 1944000"/>
                <a:gd name="connsiteY324" fmla="*/ 1528102 h 1944000"/>
                <a:gd name="connsiteX325" fmla="*/ 1359631 w 1944000"/>
                <a:gd name="connsiteY325" fmla="*/ 1519847 h 1944000"/>
                <a:gd name="connsiteX326" fmla="*/ 1372345 w 1944000"/>
                <a:gd name="connsiteY326" fmla="*/ 1511592 h 1944000"/>
                <a:gd name="connsiteX327" fmla="*/ 1384742 w 1944000"/>
                <a:gd name="connsiteY327" fmla="*/ 1502702 h 1944000"/>
                <a:gd name="connsiteX328" fmla="*/ 1396185 w 1944000"/>
                <a:gd name="connsiteY328" fmla="*/ 1493812 h 1944000"/>
                <a:gd name="connsiteX329" fmla="*/ 1407945 w 1944000"/>
                <a:gd name="connsiteY329" fmla="*/ 1484287 h 1944000"/>
                <a:gd name="connsiteX330" fmla="*/ 1418753 w 1944000"/>
                <a:gd name="connsiteY330" fmla="*/ 1474762 h 1944000"/>
                <a:gd name="connsiteX331" fmla="*/ 1429242 w 1944000"/>
                <a:gd name="connsiteY331" fmla="*/ 1464602 h 1944000"/>
                <a:gd name="connsiteX332" fmla="*/ 1439096 w 1944000"/>
                <a:gd name="connsiteY332" fmla="*/ 1454125 h 1944000"/>
                <a:gd name="connsiteX333" fmla="*/ 1448631 w 1944000"/>
                <a:gd name="connsiteY333" fmla="*/ 1443647 h 1944000"/>
                <a:gd name="connsiteX334" fmla="*/ 1457531 w 1944000"/>
                <a:gd name="connsiteY334" fmla="*/ 1432535 h 1944000"/>
                <a:gd name="connsiteX335" fmla="*/ 1466114 w 1944000"/>
                <a:gd name="connsiteY335" fmla="*/ 1421422 h 1944000"/>
                <a:gd name="connsiteX336" fmla="*/ 1474378 w 1944000"/>
                <a:gd name="connsiteY336" fmla="*/ 1409675 h 1944000"/>
                <a:gd name="connsiteX337" fmla="*/ 1482007 w 1944000"/>
                <a:gd name="connsiteY337" fmla="*/ 1398245 h 1944000"/>
                <a:gd name="connsiteX338" fmla="*/ 1489000 w 1944000"/>
                <a:gd name="connsiteY338" fmla="*/ 1386497 h 1944000"/>
                <a:gd name="connsiteX339" fmla="*/ 1495675 w 1944000"/>
                <a:gd name="connsiteY339" fmla="*/ 1374432 h 1944000"/>
                <a:gd name="connsiteX340" fmla="*/ 1501396 w 1944000"/>
                <a:gd name="connsiteY340" fmla="*/ 1362685 h 1944000"/>
                <a:gd name="connsiteX341" fmla="*/ 1507118 w 1944000"/>
                <a:gd name="connsiteY341" fmla="*/ 1350620 h 1944000"/>
                <a:gd name="connsiteX342" fmla="*/ 1512203 w 1944000"/>
                <a:gd name="connsiteY342" fmla="*/ 1338555 h 1944000"/>
                <a:gd name="connsiteX343" fmla="*/ 1516335 w 1944000"/>
                <a:gd name="connsiteY343" fmla="*/ 1326490 h 1944000"/>
                <a:gd name="connsiteX344" fmla="*/ 1520468 w 1944000"/>
                <a:gd name="connsiteY344" fmla="*/ 1314107 h 1944000"/>
                <a:gd name="connsiteX345" fmla="*/ 1523964 w 1944000"/>
                <a:gd name="connsiteY345" fmla="*/ 1301725 h 1944000"/>
                <a:gd name="connsiteX346" fmla="*/ 1526507 w 1944000"/>
                <a:gd name="connsiteY346" fmla="*/ 1289025 h 1944000"/>
                <a:gd name="connsiteX347" fmla="*/ 1528732 w 1944000"/>
                <a:gd name="connsiteY347" fmla="*/ 1276642 h 1944000"/>
                <a:gd name="connsiteX348" fmla="*/ 1530957 w 1944000"/>
                <a:gd name="connsiteY348" fmla="*/ 1263942 h 1944000"/>
                <a:gd name="connsiteX349" fmla="*/ 1532228 w 1944000"/>
                <a:gd name="connsiteY349" fmla="*/ 1251242 h 1944000"/>
                <a:gd name="connsiteX350" fmla="*/ 1532864 w 1944000"/>
                <a:gd name="connsiteY350" fmla="*/ 1238542 h 1944000"/>
                <a:gd name="connsiteX351" fmla="*/ 1533182 w 1944000"/>
                <a:gd name="connsiteY351" fmla="*/ 1225207 h 1944000"/>
                <a:gd name="connsiteX352" fmla="*/ 1533182 w 1944000"/>
                <a:gd name="connsiteY352" fmla="*/ 1212189 h 1944000"/>
                <a:gd name="connsiteX353" fmla="*/ 1532546 w 1944000"/>
                <a:gd name="connsiteY353" fmla="*/ 1199172 h 1944000"/>
                <a:gd name="connsiteX354" fmla="*/ 1531275 w 1944000"/>
                <a:gd name="connsiteY354" fmla="*/ 1186789 h 1944000"/>
                <a:gd name="connsiteX355" fmla="*/ 1530003 w 1944000"/>
                <a:gd name="connsiteY355" fmla="*/ 1174407 h 1944000"/>
                <a:gd name="connsiteX356" fmla="*/ 1527778 w 1944000"/>
                <a:gd name="connsiteY356" fmla="*/ 1162342 h 1944000"/>
                <a:gd name="connsiteX357" fmla="*/ 1525553 w 1944000"/>
                <a:gd name="connsiteY357" fmla="*/ 1150594 h 1944000"/>
                <a:gd name="connsiteX358" fmla="*/ 1522693 w 1944000"/>
                <a:gd name="connsiteY358" fmla="*/ 1138847 h 1944000"/>
                <a:gd name="connsiteX359" fmla="*/ 1519514 w 1944000"/>
                <a:gd name="connsiteY359" fmla="*/ 1127734 h 1944000"/>
                <a:gd name="connsiteX360" fmla="*/ 1516018 w 1944000"/>
                <a:gd name="connsiteY360" fmla="*/ 1116939 h 1944000"/>
                <a:gd name="connsiteX361" fmla="*/ 1511885 w 1944000"/>
                <a:gd name="connsiteY361" fmla="*/ 1106144 h 1944000"/>
                <a:gd name="connsiteX362" fmla="*/ 1507435 w 1944000"/>
                <a:gd name="connsiteY362" fmla="*/ 1095349 h 1944000"/>
                <a:gd name="connsiteX363" fmla="*/ 1502350 w 1944000"/>
                <a:gd name="connsiteY363" fmla="*/ 1085189 h 1944000"/>
                <a:gd name="connsiteX364" fmla="*/ 1496946 w 1944000"/>
                <a:gd name="connsiteY364" fmla="*/ 1075347 h 1944000"/>
                <a:gd name="connsiteX365" fmla="*/ 1491225 w 1944000"/>
                <a:gd name="connsiteY365" fmla="*/ 1065822 h 1944000"/>
                <a:gd name="connsiteX366" fmla="*/ 1485185 w 1944000"/>
                <a:gd name="connsiteY366" fmla="*/ 1056614 h 1944000"/>
                <a:gd name="connsiteX367" fmla="*/ 1478510 w 1944000"/>
                <a:gd name="connsiteY367" fmla="*/ 1047407 h 1944000"/>
                <a:gd name="connsiteX368" fmla="*/ 1471517 w 1944000"/>
                <a:gd name="connsiteY368" fmla="*/ 1038517 h 1944000"/>
                <a:gd name="connsiteX369" fmla="*/ 1463889 w 1944000"/>
                <a:gd name="connsiteY369" fmla="*/ 1029944 h 1944000"/>
                <a:gd name="connsiteX370" fmla="*/ 1456260 w 1944000"/>
                <a:gd name="connsiteY370" fmla="*/ 1021689 h 1944000"/>
                <a:gd name="connsiteX371" fmla="*/ 1448314 w 1944000"/>
                <a:gd name="connsiteY371" fmla="*/ 1013752 h 1944000"/>
                <a:gd name="connsiteX372" fmla="*/ 1440049 w 1944000"/>
                <a:gd name="connsiteY372" fmla="*/ 1005814 h 1944000"/>
                <a:gd name="connsiteX373" fmla="*/ 1431467 w 1944000"/>
                <a:gd name="connsiteY373" fmla="*/ 998512 h 1944000"/>
                <a:gd name="connsiteX374" fmla="*/ 1422567 w 1944000"/>
                <a:gd name="connsiteY374" fmla="*/ 991527 h 1944000"/>
                <a:gd name="connsiteX375" fmla="*/ 1413349 w 1944000"/>
                <a:gd name="connsiteY375" fmla="*/ 984542 h 1944000"/>
                <a:gd name="connsiteX376" fmla="*/ 1403813 w 1944000"/>
                <a:gd name="connsiteY376" fmla="*/ 977557 h 1944000"/>
                <a:gd name="connsiteX377" fmla="*/ 1393959 w 1944000"/>
                <a:gd name="connsiteY377" fmla="*/ 971207 h 1944000"/>
                <a:gd name="connsiteX378" fmla="*/ 1383788 w 1944000"/>
                <a:gd name="connsiteY378" fmla="*/ 965174 h 1944000"/>
                <a:gd name="connsiteX379" fmla="*/ 1373299 w 1944000"/>
                <a:gd name="connsiteY379" fmla="*/ 959142 h 1944000"/>
                <a:gd name="connsiteX380" fmla="*/ 1362491 w 1944000"/>
                <a:gd name="connsiteY380" fmla="*/ 953427 h 1944000"/>
                <a:gd name="connsiteX381" fmla="*/ 1351048 w 1944000"/>
                <a:gd name="connsiteY381" fmla="*/ 948347 h 1944000"/>
                <a:gd name="connsiteX382" fmla="*/ 1339605 w 1944000"/>
                <a:gd name="connsiteY382" fmla="*/ 942949 h 1944000"/>
                <a:gd name="connsiteX383" fmla="*/ 1327845 w 1944000"/>
                <a:gd name="connsiteY383" fmla="*/ 937869 h 1944000"/>
                <a:gd name="connsiteX384" fmla="*/ 1305912 w 1944000"/>
                <a:gd name="connsiteY384" fmla="*/ 930249 h 1944000"/>
                <a:gd name="connsiteX385" fmla="*/ 1280801 w 1944000"/>
                <a:gd name="connsiteY385" fmla="*/ 921677 h 1944000"/>
                <a:gd name="connsiteX386" fmla="*/ 1252512 w 1944000"/>
                <a:gd name="connsiteY386" fmla="*/ 912469 h 1944000"/>
                <a:gd name="connsiteX387" fmla="*/ 1221362 w 1944000"/>
                <a:gd name="connsiteY387" fmla="*/ 902627 h 1944000"/>
                <a:gd name="connsiteX388" fmla="*/ 1186397 w 1944000"/>
                <a:gd name="connsiteY388" fmla="*/ 892784 h 1944000"/>
                <a:gd name="connsiteX389" fmla="*/ 1148572 w 1944000"/>
                <a:gd name="connsiteY389" fmla="*/ 882307 h 1944000"/>
                <a:gd name="connsiteX390" fmla="*/ 1107568 w 1944000"/>
                <a:gd name="connsiteY390" fmla="*/ 871512 h 1944000"/>
                <a:gd name="connsiteX391" fmla="*/ 1063385 w 1944000"/>
                <a:gd name="connsiteY391" fmla="*/ 860399 h 1944000"/>
                <a:gd name="connsiteX392" fmla="*/ 1063385 w 1944000"/>
                <a:gd name="connsiteY392" fmla="*/ 511149 h 1944000"/>
                <a:gd name="connsiteX393" fmla="*/ 1078960 w 1944000"/>
                <a:gd name="connsiteY393" fmla="*/ 514642 h 1944000"/>
                <a:gd name="connsiteX394" fmla="*/ 1093582 w 1944000"/>
                <a:gd name="connsiteY394" fmla="*/ 518769 h 1944000"/>
                <a:gd name="connsiteX395" fmla="*/ 1108204 w 1944000"/>
                <a:gd name="connsiteY395" fmla="*/ 523214 h 1944000"/>
                <a:gd name="connsiteX396" fmla="*/ 1121554 w 1944000"/>
                <a:gd name="connsiteY396" fmla="*/ 528612 h 1944000"/>
                <a:gd name="connsiteX397" fmla="*/ 1128229 w 1944000"/>
                <a:gd name="connsiteY397" fmla="*/ 531469 h 1944000"/>
                <a:gd name="connsiteX398" fmla="*/ 1134904 w 1944000"/>
                <a:gd name="connsiteY398" fmla="*/ 534644 h 1944000"/>
                <a:gd name="connsiteX399" fmla="*/ 1141261 w 1944000"/>
                <a:gd name="connsiteY399" fmla="*/ 537502 h 1944000"/>
                <a:gd name="connsiteX400" fmla="*/ 1146982 w 1944000"/>
                <a:gd name="connsiteY400" fmla="*/ 540677 h 1944000"/>
                <a:gd name="connsiteX401" fmla="*/ 1153022 w 1944000"/>
                <a:gd name="connsiteY401" fmla="*/ 544169 h 1944000"/>
                <a:gd name="connsiteX402" fmla="*/ 1159061 w 1944000"/>
                <a:gd name="connsiteY402" fmla="*/ 547662 h 1944000"/>
                <a:gd name="connsiteX403" fmla="*/ 1164465 w 1944000"/>
                <a:gd name="connsiteY403" fmla="*/ 551154 h 1944000"/>
                <a:gd name="connsiteX404" fmla="*/ 1169868 w 1944000"/>
                <a:gd name="connsiteY404" fmla="*/ 555282 h 1944000"/>
                <a:gd name="connsiteX405" fmla="*/ 1178768 w 1944000"/>
                <a:gd name="connsiteY405" fmla="*/ 561949 h 1944000"/>
                <a:gd name="connsiteX406" fmla="*/ 1187351 w 1944000"/>
                <a:gd name="connsiteY406" fmla="*/ 568934 h 1944000"/>
                <a:gd name="connsiteX407" fmla="*/ 1195297 w 1944000"/>
                <a:gd name="connsiteY407" fmla="*/ 576554 h 1944000"/>
                <a:gd name="connsiteX408" fmla="*/ 1202926 w 1944000"/>
                <a:gd name="connsiteY408" fmla="*/ 584174 h 1944000"/>
                <a:gd name="connsiteX409" fmla="*/ 1209919 w 1944000"/>
                <a:gd name="connsiteY409" fmla="*/ 592429 h 1944000"/>
                <a:gd name="connsiteX410" fmla="*/ 1216594 w 1944000"/>
                <a:gd name="connsiteY410" fmla="*/ 601002 h 1944000"/>
                <a:gd name="connsiteX411" fmla="*/ 1222633 w 1944000"/>
                <a:gd name="connsiteY411" fmla="*/ 609574 h 1944000"/>
                <a:gd name="connsiteX412" fmla="*/ 1228355 w 1944000"/>
                <a:gd name="connsiteY412" fmla="*/ 618782 h 1944000"/>
                <a:gd name="connsiteX413" fmla="*/ 1233758 w 1944000"/>
                <a:gd name="connsiteY413" fmla="*/ 627989 h 1944000"/>
                <a:gd name="connsiteX414" fmla="*/ 1238844 w 1944000"/>
                <a:gd name="connsiteY414" fmla="*/ 637832 h 1944000"/>
                <a:gd name="connsiteX415" fmla="*/ 1242976 w 1944000"/>
                <a:gd name="connsiteY415" fmla="*/ 647674 h 1944000"/>
                <a:gd name="connsiteX416" fmla="*/ 1247108 w 1944000"/>
                <a:gd name="connsiteY416" fmla="*/ 658469 h 1944000"/>
                <a:gd name="connsiteX417" fmla="*/ 1250287 w 1944000"/>
                <a:gd name="connsiteY417" fmla="*/ 668947 h 1944000"/>
                <a:gd name="connsiteX418" fmla="*/ 1253465 w 1944000"/>
                <a:gd name="connsiteY418" fmla="*/ 680059 h 1944000"/>
                <a:gd name="connsiteX419" fmla="*/ 1256326 w 1944000"/>
                <a:gd name="connsiteY419" fmla="*/ 691172 h 1944000"/>
                <a:gd name="connsiteX420" fmla="*/ 1258233 w 1944000"/>
                <a:gd name="connsiteY420" fmla="*/ 702919 h 1944000"/>
                <a:gd name="connsiteX421" fmla="*/ 1482324 w 1944000"/>
                <a:gd name="connsiteY421" fmla="*/ 675297 h 1944000"/>
                <a:gd name="connsiteX422" fmla="*/ 1479464 w 1944000"/>
                <a:gd name="connsiteY422" fmla="*/ 660692 h 1944000"/>
                <a:gd name="connsiteX423" fmla="*/ 1475967 w 1944000"/>
                <a:gd name="connsiteY423" fmla="*/ 646087 h 1944000"/>
                <a:gd name="connsiteX424" fmla="*/ 1472789 w 1944000"/>
                <a:gd name="connsiteY424" fmla="*/ 632434 h 1944000"/>
                <a:gd name="connsiteX425" fmla="*/ 1469292 w 1944000"/>
                <a:gd name="connsiteY425" fmla="*/ 618782 h 1944000"/>
                <a:gd name="connsiteX426" fmla="*/ 1465160 w 1944000"/>
                <a:gd name="connsiteY426" fmla="*/ 605764 h 1944000"/>
                <a:gd name="connsiteX427" fmla="*/ 1461028 w 1944000"/>
                <a:gd name="connsiteY427" fmla="*/ 592747 h 1944000"/>
                <a:gd name="connsiteX428" fmla="*/ 1456260 w 1944000"/>
                <a:gd name="connsiteY428" fmla="*/ 580364 h 1944000"/>
                <a:gd name="connsiteX429" fmla="*/ 1451810 w 1944000"/>
                <a:gd name="connsiteY429" fmla="*/ 568299 h 1944000"/>
                <a:gd name="connsiteX430" fmla="*/ 1446406 w 1944000"/>
                <a:gd name="connsiteY430" fmla="*/ 556552 h 1944000"/>
                <a:gd name="connsiteX431" fmla="*/ 1441321 w 1944000"/>
                <a:gd name="connsiteY431" fmla="*/ 545439 h 1944000"/>
                <a:gd name="connsiteX432" fmla="*/ 1435599 w 1944000"/>
                <a:gd name="connsiteY432" fmla="*/ 534644 h 1944000"/>
                <a:gd name="connsiteX433" fmla="*/ 1429560 w 1944000"/>
                <a:gd name="connsiteY433" fmla="*/ 523532 h 1944000"/>
                <a:gd name="connsiteX434" fmla="*/ 1423838 w 1944000"/>
                <a:gd name="connsiteY434" fmla="*/ 513689 h 1944000"/>
                <a:gd name="connsiteX435" fmla="*/ 1417163 w 1944000"/>
                <a:gd name="connsiteY435" fmla="*/ 503847 h 1944000"/>
                <a:gd name="connsiteX436" fmla="*/ 1410488 w 1944000"/>
                <a:gd name="connsiteY436" fmla="*/ 494322 h 1944000"/>
                <a:gd name="connsiteX437" fmla="*/ 1403177 w 1944000"/>
                <a:gd name="connsiteY437" fmla="*/ 485432 h 1944000"/>
                <a:gd name="connsiteX438" fmla="*/ 1395867 w 1944000"/>
                <a:gd name="connsiteY438" fmla="*/ 476542 h 1944000"/>
                <a:gd name="connsiteX439" fmla="*/ 1388238 w 1944000"/>
                <a:gd name="connsiteY439" fmla="*/ 467969 h 1944000"/>
                <a:gd name="connsiteX440" fmla="*/ 1379974 w 1944000"/>
                <a:gd name="connsiteY440" fmla="*/ 459714 h 1944000"/>
                <a:gd name="connsiteX441" fmla="*/ 1371074 w 1944000"/>
                <a:gd name="connsiteY441" fmla="*/ 451459 h 1944000"/>
                <a:gd name="connsiteX442" fmla="*/ 1361538 w 1944000"/>
                <a:gd name="connsiteY442" fmla="*/ 443522 h 1944000"/>
                <a:gd name="connsiteX443" fmla="*/ 1351366 w 1944000"/>
                <a:gd name="connsiteY443" fmla="*/ 435902 h 1944000"/>
                <a:gd name="connsiteX444" fmla="*/ 1341195 w 1944000"/>
                <a:gd name="connsiteY444" fmla="*/ 428599 h 1944000"/>
                <a:gd name="connsiteX445" fmla="*/ 1330388 w 1944000"/>
                <a:gd name="connsiteY445" fmla="*/ 421614 h 1944000"/>
                <a:gd name="connsiteX446" fmla="*/ 1319262 w 1944000"/>
                <a:gd name="connsiteY446" fmla="*/ 414629 h 1944000"/>
                <a:gd name="connsiteX447" fmla="*/ 1307184 w 1944000"/>
                <a:gd name="connsiteY447" fmla="*/ 407962 h 1944000"/>
                <a:gd name="connsiteX448" fmla="*/ 1294787 w 1944000"/>
                <a:gd name="connsiteY448" fmla="*/ 401294 h 1944000"/>
                <a:gd name="connsiteX449" fmla="*/ 1282073 w 1944000"/>
                <a:gd name="connsiteY449" fmla="*/ 395262 h 1944000"/>
                <a:gd name="connsiteX450" fmla="*/ 1268723 w 1944000"/>
                <a:gd name="connsiteY450" fmla="*/ 389229 h 1944000"/>
                <a:gd name="connsiteX451" fmla="*/ 1254737 w 1944000"/>
                <a:gd name="connsiteY451" fmla="*/ 383197 h 1944000"/>
                <a:gd name="connsiteX452" fmla="*/ 1240751 w 1944000"/>
                <a:gd name="connsiteY452" fmla="*/ 378117 h 1944000"/>
                <a:gd name="connsiteX453" fmla="*/ 1225812 w 1944000"/>
                <a:gd name="connsiteY453" fmla="*/ 372402 h 1944000"/>
                <a:gd name="connsiteX454" fmla="*/ 1207058 w 1944000"/>
                <a:gd name="connsiteY454" fmla="*/ 366369 h 1944000"/>
                <a:gd name="connsiteX455" fmla="*/ 1187986 w 1944000"/>
                <a:gd name="connsiteY455" fmla="*/ 360972 h 1944000"/>
                <a:gd name="connsiteX456" fmla="*/ 1168279 w 1944000"/>
                <a:gd name="connsiteY456" fmla="*/ 355574 h 1944000"/>
                <a:gd name="connsiteX457" fmla="*/ 1147936 w 1944000"/>
                <a:gd name="connsiteY457" fmla="*/ 351129 h 1944000"/>
                <a:gd name="connsiteX458" fmla="*/ 1127593 w 1944000"/>
                <a:gd name="connsiteY458" fmla="*/ 346684 h 1944000"/>
                <a:gd name="connsiteX459" fmla="*/ 1106614 w 1944000"/>
                <a:gd name="connsiteY459" fmla="*/ 343192 h 1944000"/>
                <a:gd name="connsiteX460" fmla="*/ 1085000 w 1944000"/>
                <a:gd name="connsiteY460" fmla="*/ 339699 h 1944000"/>
                <a:gd name="connsiteX461" fmla="*/ 1063385 w 1944000"/>
                <a:gd name="connsiteY461" fmla="*/ 337159 h 1944000"/>
                <a:gd name="connsiteX462" fmla="*/ 1063385 w 1944000"/>
                <a:gd name="connsiteY462" fmla="*/ 217144 h 1944000"/>
                <a:gd name="connsiteX463" fmla="*/ 972000 w 1944000"/>
                <a:gd name="connsiteY463" fmla="*/ 0 h 1944000"/>
                <a:gd name="connsiteX464" fmla="*/ 1944000 w 1944000"/>
                <a:gd name="connsiteY464" fmla="*/ 972000 h 1944000"/>
                <a:gd name="connsiteX465" fmla="*/ 972000 w 1944000"/>
                <a:gd name="connsiteY465" fmla="*/ 1944000 h 1944000"/>
                <a:gd name="connsiteX466" fmla="*/ 0 w 1944000"/>
                <a:gd name="connsiteY466" fmla="*/ 972000 h 1944000"/>
                <a:gd name="connsiteX467" fmla="*/ 972000 w 1944000"/>
                <a:gd name="connsiteY467" fmla="*/ 0 h 194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</a:cxnLst>
              <a:rect l="l" t="t" r="r" b="b"/>
              <a:pathLst>
                <a:path w="1944000" h="1944000">
                  <a:moveTo>
                    <a:pt x="1063385" y="1082014"/>
                  </a:moveTo>
                  <a:lnTo>
                    <a:pt x="1093900" y="1089952"/>
                  </a:lnTo>
                  <a:lnTo>
                    <a:pt x="1121871" y="1097572"/>
                  </a:lnTo>
                  <a:lnTo>
                    <a:pt x="1146982" y="1104557"/>
                  </a:lnTo>
                  <a:lnTo>
                    <a:pt x="1169550" y="1111542"/>
                  </a:lnTo>
                  <a:lnTo>
                    <a:pt x="1188940" y="1118209"/>
                  </a:lnTo>
                  <a:lnTo>
                    <a:pt x="1205469" y="1124559"/>
                  </a:lnTo>
                  <a:lnTo>
                    <a:pt x="1212779" y="1127734"/>
                  </a:lnTo>
                  <a:lnTo>
                    <a:pt x="1219137" y="1130592"/>
                  </a:lnTo>
                  <a:lnTo>
                    <a:pt x="1225176" y="1133449"/>
                  </a:lnTo>
                  <a:lnTo>
                    <a:pt x="1230262" y="1136307"/>
                  </a:lnTo>
                  <a:lnTo>
                    <a:pt x="1238526" y="1141704"/>
                  </a:lnTo>
                  <a:lnTo>
                    <a:pt x="1245837" y="1146784"/>
                  </a:lnTo>
                  <a:lnTo>
                    <a:pt x="1253148" y="1152499"/>
                  </a:lnTo>
                  <a:lnTo>
                    <a:pt x="1259823" y="1158532"/>
                  </a:lnTo>
                  <a:lnTo>
                    <a:pt x="1265862" y="1164564"/>
                  </a:lnTo>
                  <a:lnTo>
                    <a:pt x="1271266" y="1170914"/>
                  </a:lnTo>
                  <a:lnTo>
                    <a:pt x="1276351" y="1177582"/>
                  </a:lnTo>
                  <a:lnTo>
                    <a:pt x="1280801" y="1184567"/>
                  </a:lnTo>
                  <a:lnTo>
                    <a:pt x="1284934" y="1191234"/>
                  </a:lnTo>
                  <a:lnTo>
                    <a:pt x="1288112" y="1198537"/>
                  </a:lnTo>
                  <a:lnTo>
                    <a:pt x="1291291" y="1206157"/>
                  </a:lnTo>
                  <a:lnTo>
                    <a:pt x="1293516" y="1214094"/>
                  </a:lnTo>
                  <a:lnTo>
                    <a:pt x="1295423" y="1222032"/>
                  </a:lnTo>
                  <a:lnTo>
                    <a:pt x="1296694" y="1230287"/>
                  </a:lnTo>
                  <a:lnTo>
                    <a:pt x="1297330" y="1238859"/>
                  </a:lnTo>
                  <a:lnTo>
                    <a:pt x="1297648" y="1247432"/>
                  </a:lnTo>
                  <a:lnTo>
                    <a:pt x="1297330" y="1257275"/>
                  </a:lnTo>
                  <a:lnTo>
                    <a:pt x="1296377" y="1266800"/>
                  </a:lnTo>
                  <a:lnTo>
                    <a:pt x="1295105" y="1276007"/>
                  </a:lnTo>
                  <a:lnTo>
                    <a:pt x="1292880" y="1285215"/>
                  </a:lnTo>
                  <a:lnTo>
                    <a:pt x="1290019" y="1294422"/>
                  </a:lnTo>
                  <a:lnTo>
                    <a:pt x="1286841" y="1303312"/>
                  </a:lnTo>
                  <a:lnTo>
                    <a:pt x="1283344" y="1312202"/>
                  </a:lnTo>
                  <a:lnTo>
                    <a:pt x="1278576" y="1320775"/>
                  </a:lnTo>
                  <a:lnTo>
                    <a:pt x="1273808" y="1329347"/>
                  </a:lnTo>
                  <a:lnTo>
                    <a:pt x="1267769" y="1337602"/>
                  </a:lnTo>
                  <a:lnTo>
                    <a:pt x="1261412" y="1345857"/>
                  </a:lnTo>
                  <a:lnTo>
                    <a:pt x="1254737" y="1353795"/>
                  </a:lnTo>
                  <a:lnTo>
                    <a:pt x="1247426" y="1361732"/>
                  </a:lnTo>
                  <a:lnTo>
                    <a:pt x="1239162" y="1369670"/>
                  </a:lnTo>
                  <a:lnTo>
                    <a:pt x="1230580" y="1376655"/>
                  </a:lnTo>
                  <a:lnTo>
                    <a:pt x="1221362" y="1384275"/>
                  </a:lnTo>
                  <a:lnTo>
                    <a:pt x="1214051" y="1389672"/>
                  </a:lnTo>
                  <a:lnTo>
                    <a:pt x="1206422" y="1394435"/>
                  </a:lnTo>
                  <a:lnTo>
                    <a:pt x="1198476" y="1399515"/>
                  </a:lnTo>
                  <a:lnTo>
                    <a:pt x="1190211" y="1403960"/>
                  </a:lnTo>
                  <a:lnTo>
                    <a:pt x="1181311" y="1408087"/>
                  </a:lnTo>
                  <a:lnTo>
                    <a:pt x="1172411" y="1411897"/>
                  </a:lnTo>
                  <a:lnTo>
                    <a:pt x="1163193" y="1416025"/>
                  </a:lnTo>
                  <a:lnTo>
                    <a:pt x="1153340" y="1419517"/>
                  </a:lnTo>
                  <a:lnTo>
                    <a:pt x="1143486" y="1422692"/>
                  </a:lnTo>
                  <a:lnTo>
                    <a:pt x="1132997" y="1425867"/>
                  </a:lnTo>
                  <a:lnTo>
                    <a:pt x="1122189" y="1428407"/>
                  </a:lnTo>
                  <a:lnTo>
                    <a:pt x="1111064" y="1431265"/>
                  </a:lnTo>
                  <a:lnTo>
                    <a:pt x="1099621" y="1433487"/>
                  </a:lnTo>
                  <a:lnTo>
                    <a:pt x="1087860" y="1435392"/>
                  </a:lnTo>
                  <a:lnTo>
                    <a:pt x="1075782" y="1436980"/>
                  </a:lnTo>
                  <a:lnTo>
                    <a:pt x="1063385" y="1438567"/>
                  </a:lnTo>
                  <a:close/>
                  <a:moveTo>
                    <a:pt x="880616" y="505752"/>
                  </a:moveTo>
                  <a:lnTo>
                    <a:pt x="880616" y="814362"/>
                  </a:lnTo>
                  <a:lnTo>
                    <a:pt x="847241" y="805789"/>
                  </a:lnTo>
                  <a:lnTo>
                    <a:pt x="820223" y="798804"/>
                  </a:lnTo>
                  <a:lnTo>
                    <a:pt x="799879" y="793089"/>
                  </a:lnTo>
                  <a:lnTo>
                    <a:pt x="785894" y="788327"/>
                  </a:lnTo>
                  <a:lnTo>
                    <a:pt x="771590" y="782929"/>
                  </a:lnTo>
                  <a:lnTo>
                    <a:pt x="757922" y="776897"/>
                  </a:lnTo>
                  <a:lnTo>
                    <a:pt x="745843" y="770229"/>
                  </a:lnTo>
                  <a:lnTo>
                    <a:pt x="739804" y="767054"/>
                  </a:lnTo>
                  <a:lnTo>
                    <a:pt x="734400" y="763879"/>
                  </a:lnTo>
                  <a:lnTo>
                    <a:pt x="728679" y="760069"/>
                  </a:lnTo>
                  <a:lnTo>
                    <a:pt x="723593" y="756577"/>
                  </a:lnTo>
                  <a:lnTo>
                    <a:pt x="718825" y="752767"/>
                  </a:lnTo>
                  <a:lnTo>
                    <a:pt x="714057" y="749274"/>
                  </a:lnTo>
                  <a:lnTo>
                    <a:pt x="709925" y="745464"/>
                  </a:lnTo>
                  <a:lnTo>
                    <a:pt x="705475" y="741337"/>
                  </a:lnTo>
                  <a:lnTo>
                    <a:pt x="701979" y="737209"/>
                  </a:lnTo>
                  <a:lnTo>
                    <a:pt x="698164" y="733082"/>
                  </a:lnTo>
                  <a:lnTo>
                    <a:pt x="694668" y="728954"/>
                  </a:lnTo>
                  <a:lnTo>
                    <a:pt x="691807" y="724827"/>
                  </a:lnTo>
                  <a:lnTo>
                    <a:pt x="688629" y="720699"/>
                  </a:lnTo>
                  <a:lnTo>
                    <a:pt x="686086" y="716254"/>
                  </a:lnTo>
                  <a:lnTo>
                    <a:pt x="683543" y="712127"/>
                  </a:lnTo>
                  <a:lnTo>
                    <a:pt x="681000" y="707682"/>
                  </a:lnTo>
                  <a:lnTo>
                    <a:pt x="679093" y="703237"/>
                  </a:lnTo>
                  <a:lnTo>
                    <a:pt x="677186" y="698474"/>
                  </a:lnTo>
                  <a:lnTo>
                    <a:pt x="675596" y="694347"/>
                  </a:lnTo>
                  <a:lnTo>
                    <a:pt x="674325" y="689584"/>
                  </a:lnTo>
                  <a:lnTo>
                    <a:pt x="673053" y="684822"/>
                  </a:lnTo>
                  <a:lnTo>
                    <a:pt x="671782" y="680059"/>
                  </a:lnTo>
                  <a:lnTo>
                    <a:pt x="671146" y="675297"/>
                  </a:lnTo>
                  <a:lnTo>
                    <a:pt x="670511" y="670217"/>
                  </a:lnTo>
                  <a:lnTo>
                    <a:pt x="670193" y="665137"/>
                  </a:lnTo>
                  <a:lnTo>
                    <a:pt x="670193" y="660374"/>
                  </a:lnTo>
                  <a:lnTo>
                    <a:pt x="670511" y="652437"/>
                  </a:lnTo>
                  <a:lnTo>
                    <a:pt x="671146" y="644499"/>
                  </a:lnTo>
                  <a:lnTo>
                    <a:pt x="672736" y="636879"/>
                  </a:lnTo>
                  <a:lnTo>
                    <a:pt x="674643" y="629259"/>
                  </a:lnTo>
                  <a:lnTo>
                    <a:pt x="676868" y="622274"/>
                  </a:lnTo>
                  <a:lnTo>
                    <a:pt x="679728" y="614972"/>
                  </a:lnTo>
                  <a:lnTo>
                    <a:pt x="683225" y="607669"/>
                  </a:lnTo>
                  <a:lnTo>
                    <a:pt x="687039" y="600684"/>
                  </a:lnTo>
                  <a:lnTo>
                    <a:pt x="691807" y="593699"/>
                  </a:lnTo>
                  <a:lnTo>
                    <a:pt x="696575" y="587349"/>
                  </a:lnTo>
                  <a:lnTo>
                    <a:pt x="702297" y="580682"/>
                  </a:lnTo>
                  <a:lnTo>
                    <a:pt x="708336" y="574014"/>
                  </a:lnTo>
                  <a:lnTo>
                    <a:pt x="714693" y="567664"/>
                  </a:lnTo>
                  <a:lnTo>
                    <a:pt x="722004" y="561632"/>
                  </a:lnTo>
                  <a:lnTo>
                    <a:pt x="729632" y="555282"/>
                  </a:lnTo>
                  <a:lnTo>
                    <a:pt x="737897" y="549249"/>
                  </a:lnTo>
                  <a:lnTo>
                    <a:pt x="743936" y="545122"/>
                  </a:lnTo>
                  <a:lnTo>
                    <a:pt x="750293" y="540994"/>
                  </a:lnTo>
                  <a:lnTo>
                    <a:pt x="757286" y="537502"/>
                  </a:lnTo>
                  <a:lnTo>
                    <a:pt x="764597" y="533692"/>
                  </a:lnTo>
                  <a:lnTo>
                    <a:pt x="772544" y="530517"/>
                  </a:lnTo>
                  <a:lnTo>
                    <a:pt x="780490" y="527342"/>
                  </a:lnTo>
                  <a:lnTo>
                    <a:pt x="789072" y="524167"/>
                  </a:lnTo>
                  <a:lnTo>
                    <a:pt x="797654" y="521627"/>
                  </a:lnTo>
                  <a:lnTo>
                    <a:pt x="806872" y="519087"/>
                  </a:lnTo>
                  <a:lnTo>
                    <a:pt x="816408" y="516229"/>
                  </a:lnTo>
                  <a:lnTo>
                    <a:pt x="825944" y="514324"/>
                  </a:lnTo>
                  <a:lnTo>
                    <a:pt x="836116" y="512102"/>
                  </a:lnTo>
                  <a:lnTo>
                    <a:pt x="846923" y="510514"/>
                  </a:lnTo>
                  <a:lnTo>
                    <a:pt x="858048" y="508927"/>
                  </a:lnTo>
                  <a:lnTo>
                    <a:pt x="869173" y="507022"/>
                  </a:lnTo>
                  <a:close/>
                  <a:moveTo>
                    <a:pt x="880616" y="217144"/>
                  </a:moveTo>
                  <a:lnTo>
                    <a:pt x="880616" y="333984"/>
                  </a:lnTo>
                  <a:lnTo>
                    <a:pt x="863451" y="335254"/>
                  </a:lnTo>
                  <a:lnTo>
                    <a:pt x="846287" y="337159"/>
                  </a:lnTo>
                  <a:lnTo>
                    <a:pt x="829440" y="339382"/>
                  </a:lnTo>
                  <a:lnTo>
                    <a:pt x="812912" y="341922"/>
                  </a:lnTo>
                  <a:lnTo>
                    <a:pt x="796701" y="344779"/>
                  </a:lnTo>
                  <a:lnTo>
                    <a:pt x="780490" y="347954"/>
                  </a:lnTo>
                  <a:lnTo>
                    <a:pt x="764279" y="351764"/>
                  </a:lnTo>
                  <a:lnTo>
                    <a:pt x="748386" y="355892"/>
                  </a:lnTo>
                  <a:lnTo>
                    <a:pt x="726136" y="362242"/>
                  </a:lnTo>
                  <a:lnTo>
                    <a:pt x="704839" y="368909"/>
                  </a:lnTo>
                  <a:lnTo>
                    <a:pt x="684814" y="375894"/>
                  </a:lnTo>
                  <a:lnTo>
                    <a:pt x="666061" y="383197"/>
                  </a:lnTo>
                  <a:lnTo>
                    <a:pt x="657160" y="387324"/>
                  </a:lnTo>
                  <a:lnTo>
                    <a:pt x="648260" y="391134"/>
                  </a:lnTo>
                  <a:lnTo>
                    <a:pt x="639996" y="395262"/>
                  </a:lnTo>
                  <a:lnTo>
                    <a:pt x="632050" y="399072"/>
                  </a:lnTo>
                  <a:lnTo>
                    <a:pt x="624103" y="403517"/>
                  </a:lnTo>
                  <a:lnTo>
                    <a:pt x="616792" y="407644"/>
                  </a:lnTo>
                  <a:lnTo>
                    <a:pt x="609481" y="412089"/>
                  </a:lnTo>
                  <a:lnTo>
                    <a:pt x="602806" y="416534"/>
                  </a:lnTo>
                  <a:lnTo>
                    <a:pt x="593906" y="422567"/>
                  </a:lnTo>
                  <a:lnTo>
                    <a:pt x="585642" y="428282"/>
                  </a:lnTo>
                  <a:lnTo>
                    <a:pt x="577060" y="434632"/>
                  </a:lnTo>
                  <a:lnTo>
                    <a:pt x="569113" y="440982"/>
                  </a:lnTo>
                  <a:lnTo>
                    <a:pt x="561167" y="447967"/>
                  </a:lnTo>
                  <a:lnTo>
                    <a:pt x="553538" y="454317"/>
                  </a:lnTo>
                  <a:lnTo>
                    <a:pt x="545910" y="461302"/>
                  </a:lnTo>
                  <a:lnTo>
                    <a:pt x="538917" y="468604"/>
                  </a:lnTo>
                  <a:lnTo>
                    <a:pt x="532241" y="475907"/>
                  </a:lnTo>
                  <a:lnTo>
                    <a:pt x="525249" y="483527"/>
                  </a:lnTo>
                  <a:lnTo>
                    <a:pt x="518891" y="491464"/>
                  </a:lnTo>
                  <a:lnTo>
                    <a:pt x="512534" y="499402"/>
                  </a:lnTo>
                  <a:lnTo>
                    <a:pt x="506813" y="507022"/>
                  </a:lnTo>
                  <a:lnTo>
                    <a:pt x="501091" y="515277"/>
                  </a:lnTo>
                  <a:lnTo>
                    <a:pt x="495370" y="523849"/>
                  </a:lnTo>
                  <a:lnTo>
                    <a:pt x="490284" y="532422"/>
                  </a:lnTo>
                  <a:lnTo>
                    <a:pt x="485198" y="541312"/>
                  </a:lnTo>
                  <a:lnTo>
                    <a:pt x="480430" y="550202"/>
                  </a:lnTo>
                  <a:lnTo>
                    <a:pt x="475980" y="559092"/>
                  </a:lnTo>
                  <a:lnTo>
                    <a:pt x="472166" y="568299"/>
                  </a:lnTo>
                  <a:lnTo>
                    <a:pt x="468352" y="577507"/>
                  </a:lnTo>
                  <a:lnTo>
                    <a:pt x="464855" y="586714"/>
                  </a:lnTo>
                  <a:lnTo>
                    <a:pt x="461994" y="596239"/>
                  </a:lnTo>
                  <a:lnTo>
                    <a:pt x="459134" y="605764"/>
                  </a:lnTo>
                  <a:lnTo>
                    <a:pt x="456591" y="615289"/>
                  </a:lnTo>
                  <a:lnTo>
                    <a:pt x="454684" y="624814"/>
                  </a:lnTo>
                  <a:lnTo>
                    <a:pt x="453094" y="634657"/>
                  </a:lnTo>
                  <a:lnTo>
                    <a:pt x="451187" y="644182"/>
                  </a:lnTo>
                  <a:lnTo>
                    <a:pt x="450234" y="654024"/>
                  </a:lnTo>
                  <a:lnTo>
                    <a:pt x="449280" y="664184"/>
                  </a:lnTo>
                  <a:lnTo>
                    <a:pt x="448962" y="674344"/>
                  </a:lnTo>
                  <a:lnTo>
                    <a:pt x="448644" y="684822"/>
                  </a:lnTo>
                  <a:lnTo>
                    <a:pt x="448962" y="695934"/>
                  </a:lnTo>
                  <a:lnTo>
                    <a:pt x="449598" y="706729"/>
                  </a:lnTo>
                  <a:lnTo>
                    <a:pt x="450552" y="717842"/>
                  </a:lnTo>
                  <a:lnTo>
                    <a:pt x="452141" y="728637"/>
                  </a:lnTo>
                  <a:lnTo>
                    <a:pt x="453730" y="739432"/>
                  </a:lnTo>
                  <a:lnTo>
                    <a:pt x="455955" y="749909"/>
                  </a:lnTo>
                  <a:lnTo>
                    <a:pt x="458180" y="760387"/>
                  </a:lnTo>
                  <a:lnTo>
                    <a:pt x="461359" y="770547"/>
                  </a:lnTo>
                  <a:lnTo>
                    <a:pt x="464537" y="781024"/>
                  </a:lnTo>
                  <a:lnTo>
                    <a:pt x="468352" y="791184"/>
                  </a:lnTo>
                  <a:lnTo>
                    <a:pt x="472484" y="801027"/>
                  </a:lnTo>
                  <a:lnTo>
                    <a:pt x="476934" y="810869"/>
                  </a:lnTo>
                  <a:lnTo>
                    <a:pt x="482020" y="820712"/>
                  </a:lnTo>
                  <a:lnTo>
                    <a:pt x="487423" y="830237"/>
                  </a:lnTo>
                  <a:lnTo>
                    <a:pt x="492827" y="839762"/>
                  </a:lnTo>
                  <a:lnTo>
                    <a:pt x="498866" y="848969"/>
                  </a:lnTo>
                  <a:lnTo>
                    <a:pt x="505541" y="858177"/>
                  </a:lnTo>
                  <a:lnTo>
                    <a:pt x="512216" y="867067"/>
                  </a:lnTo>
                  <a:lnTo>
                    <a:pt x="519527" y="875957"/>
                  </a:lnTo>
                  <a:lnTo>
                    <a:pt x="527156" y="884212"/>
                  </a:lnTo>
                  <a:lnTo>
                    <a:pt x="535102" y="892467"/>
                  </a:lnTo>
                  <a:lnTo>
                    <a:pt x="543367" y="900404"/>
                  </a:lnTo>
                  <a:lnTo>
                    <a:pt x="551949" y="908024"/>
                  </a:lnTo>
                  <a:lnTo>
                    <a:pt x="561167" y="915644"/>
                  </a:lnTo>
                  <a:lnTo>
                    <a:pt x="570385" y="922947"/>
                  </a:lnTo>
                  <a:lnTo>
                    <a:pt x="580238" y="929932"/>
                  </a:lnTo>
                  <a:lnTo>
                    <a:pt x="590410" y="936282"/>
                  </a:lnTo>
                  <a:lnTo>
                    <a:pt x="600899" y="942632"/>
                  </a:lnTo>
                  <a:lnTo>
                    <a:pt x="611706" y="948982"/>
                  </a:lnTo>
                  <a:lnTo>
                    <a:pt x="623149" y="954697"/>
                  </a:lnTo>
                  <a:lnTo>
                    <a:pt x="634592" y="960412"/>
                  </a:lnTo>
                  <a:lnTo>
                    <a:pt x="646671" y="966127"/>
                  </a:lnTo>
                  <a:lnTo>
                    <a:pt x="666378" y="974064"/>
                  </a:lnTo>
                  <a:lnTo>
                    <a:pt x="688629" y="982637"/>
                  </a:lnTo>
                  <a:lnTo>
                    <a:pt x="713739" y="991209"/>
                  </a:lnTo>
                  <a:lnTo>
                    <a:pt x="741711" y="1000099"/>
                  </a:lnTo>
                  <a:lnTo>
                    <a:pt x="772544" y="1009307"/>
                  </a:lnTo>
                  <a:lnTo>
                    <a:pt x="805919" y="1018514"/>
                  </a:lnTo>
                  <a:lnTo>
                    <a:pt x="841837" y="1028357"/>
                  </a:lnTo>
                  <a:lnTo>
                    <a:pt x="880616" y="1038199"/>
                  </a:lnTo>
                  <a:lnTo>
                    <a:pt x="880616" y="1433487"/>
                  </a:lnTo>
                  <a:lnTo>
                    <a:pt x="870444" y="1431582"/>
                  </a:lnTo>
                  <a:lnTo>
                    <a:pt x="860591" y="1429042"/>
                  </a:lnTo>
                  <a:lnTo>
                    <a:pt x="850737" y="1426820"/>
                  </a:lnTo>
                  <a:lnTo>
                    <a:pt x="841519" y="1424280"/>
                  </a:lnTo>
                  <a:lnTo>
                    <a:pt x="831983" y="1421422"/>
                  </a:lnTo>
                  <a:lnTo>
                    <a:pt x="823083" y="1418247"/>
                  </a:lnTo>
                  <a:lnTo>
                    <a:pt x="814183" y="1415072"/>
                  </a:lnTo>
                  <a:lnTo>
                    <a:pt x="805283" y="1411580"/>
                  </a:lnTo>
                  <a:lnTo>
                    <a:pt x="796701" y="1408087"/>
                  </a:lnTo>
                  <a:lnTo>
                    <a:pt x="788437" y="1404277"/>
                  </a:lnTo>
                  <a:lnTo>
                    <a:pt x="780490" y="1400150"/>
                  </a:lnTo>
                  <a:lnTo>
                    <a:pt x="772544" y="1396022"/>
                  </a:lnTo>
                  <a:lnTo>
                    <a:pt x="764915" y="1391260"/>
                  </a:lnTo>
                  <a:lnTo>
                    <a:pt x="757604" y="1386815"/>
                  </a:lnTo>
                  <a:lnTo>
                    <a:pt x="750293" y="1381735"/>
                  </a:lnTo>
                  <a:lnTo>
                    <a:pt x="743618" y="1376655"/>
                  </a:lnTo>
                  <a:lnTo>
                    <a:pt x="732811" y="1368082"/>
                  </a:lnTo>
                  <a:lnTo>
                    <a:pt x="722640" y="1359192"/>
                  </a:lnTo>
                  <a:lnTo>
                    <a:pt x="713104" y="1349985"/>
                  </a:lnTo>
                  <a:lnTo>
                    <a:pt x="704204" y="1340142"/>
                  </a:lnTo>
                  <a:lnTo>
                    <a:pt x="695621" y="1329982"/>
                  </a:lnTo>
                  <a:lnTo>
                    <a:pt x="687675" y="1319187"/>
                  </a:lnTo>
                  <a:lnTo>
                    <a:pt x="680046" y="1308075"/>
                  </a:lnTo>
                  <a:lnTo>
                    <a:pt x="673371" y="1296327"/>
                  </a:lnTo>
                  <a:lnTo>
                    <a:pt x="667014" y="1284262"/>
                  </a:lnTo>
                  <a:lnTo>
                    <a:pt x="660975" y="1271562"/>
                  </a:lnTo>
                  <a:lnTo>
                    <a:pt x="655889" y="1258862"/>
                  </a:lnTo>
                  <a:lnTo>
                    <a:pt x="651121" y="1245209"/>
                  </a:lnTo>
                  <a:lnTo>
                    <a:pt x="646989" y="1231557"/>
                  </a:lnTo>
                  <a:lnTo>
                    <a:pt x="642857" y="1217269"/>
                  </a:lnTo>
                  <a:lnTo>
                    <a:pt x="639996" y="1202664"/>
                  </a:lnTo>
                  <a:lnTo>
                    <a:pt x="637453" y="1187424"/>
                  </a:lnTo>
                  <a:lnTo>
                    <a:pt x="410819" y="1219492"/>
                  </a:lnTo>
                  <a:lnTo>
                    <a:pt x="413044" y="1231557"/>
                  </a:lnTo>
                  <a:lnTo>
                    <a:pt x="415587" y="1243304"/>
                  </a:lnTo>
                  <a:lnTo>
                    <a:pt x="418766" y="1255370"/>
                  </a:lnTo>
                  <a:lnTo>
                    <a:pt x="421626" y="1266800"/>
                  </a:lnTo>
                  <a:lnTo>
                    <a:pt x="424805" y="1278230"/>
                  </a:lnTo>
                  <a:lnTo>
                    <a:pt x="428619" y="1289660"/>
                  </a:lnTo>
                  <a:lnTo>
                    <a:pt x="432116" y="1300455"/>
                  </a:lnTo>
                  <a:lnTo>
                    <a:pt x="435930" y="1311250"/>
                  </a:lnTo>
                  <a:lnTo>
                    <a:pt x="440062" y="1321727"/>
                  </a:lnTo>
                  <a:lnTo>
                    <a:pt x="444512" y="1332205"/>
                  </a:lnTo>
                  <a:lnTo>
                    <a:pt x="448644" y="1342682"/>
                  </a:lnTo>
                  <a:lnTo>
                    <a:pt x="453412" y="1352525"/>
                  </a:lnTo>
                  <a:lnTo>
                    <a:pt x="458180" y="1362367"/>
                  </a:lnTo>
                  <a:lnTo>
                    <a:pt x="463266" y="1372210"/>
                  </a:lnTo>
                  <a:lnTo>
                    <a:pt x="468352" y="1381735"/>
                  </a:lnTo>
                  <a:lnTo>
                    <a:pt x="473755" y="1390942"/>
                  </a:lnTo>
                  <a:lnTo>
                    <a:pt x="479477" y="1399832"/>
                  </a:lnTo>
                  <a:lnTo>
                    <a:pt x="485198" y="1409040"/>
                  </a:lnTo>
                  <a:lnTo>
                    <a:pt x="491238" y="1417612"/>
                  </a:lnTo>
                  <a:lnTo>
                    <a:pt x="497595" y="1426185"/>
                  </a:lnTo>
                  <a:lnTo>
                    <a:pt x="503634" y="1434757"/>
                  </a:lnTo>
                  <a:lnTo>
                    <a:pt x="510309" y="1442695"/>
                  </a:lnTo>
                  <a:lnTo>
                    <a:pt x="517302" y="1450950"/>
                  </a:lnTo>
                  <a:lnTo>
                    <a:pt x="524295" y="1458570"/>
                  </a:lnTo>
                  <a:lnTo>
                    <a:pt x="531288" y="1466190"/>
                  </a:lnTo>
                  <a:lnTo>
                    <a:pt x="538599" y="1473492"/>
                  </a:lnTo>
                  <a:lnTo>
                    <a:pt x="546227" y="1480795"/>
                  </a:lnTo>
                  <a:lnTo>
                    <a:pt x="553856" y="1487780"/>
                  </a:lnTo>
                  <a:lnTo>
                    <a:pt x="561802" y="1494765"/>
                  </a:lnTo>
                  <a:lnTo>
                    <a:pt x="570067" y="1501750"/>
                  </a:lnTo>
                  <a:lnTo>
                    <a:pt x="578331" y="1507782"/>
                  </a:lnTo>
                  <a:lnTo>
                    <a:pt x="586913" y="1514132"/>
                  </a:lnTo>
                  <a:lnTo>
                    <a:pt x="600581" y="1523657"/>
                  </a:lnTo>
                  <a:lnTo>
                    <a:pt x="615203" y="1532865"/>
                  </a:lnTo>
                  <a:lnTo>
                    <a:pt x="630142" y="1541437"/>
                  </a:lnTo>
                  <a:lnTo>
                    <a:pt x="645717" y="1549375"/>
                  </a:lnTo>
                  <a:lnTo>
                    <a:pt x="661928" y="1556995"/>
                  </a:lnTo>
                  <a:lnTo>
                    <a:pt x="678775" y="1563980"/>
                  </a:lnTo>
                  <a:lnTo>
                    <a:pt x="696257" y="1570647"/>
                  </a:lnTo>
                  <a:lnTo>
                    <a:pt x="714375" y="1576680"/>
                  </a:lnTo>
                  <a:lnTo>
                    <a:pt x="733129" y="1582395"/>
                  </a:lnTo>
                  <a:lnTo>
                    <a:pt x="752518" y="1587475"/>
                  </a:lnTo>
                  <a:lnTo>
                    <a:pt x="772544" y="1592237"/>
                  </a:lnTo>
                  <a:lnTo>
                    <a:pt x="792887" y="1596365"/>
                  </a:lnTo>
                  <a:lnTo>
                    <a:pt x="814183" y="1600175"/>
                  </a:lnTo>
                  <a:lnTo>
                    <a:pt x="835480" y="1603350"/>
                  </a:lnTo>
                  <a:lnTo>
                    <a:pt x="858048" y="1606525"/>
                  </a:lnTo>
                  <a:lnTo>
                    <a:pt x="880616" y="1608747"/>
                  </a:lnTo>
                  <a:lnTo>
                    <a:pt x="880616" y="1726857"/>
                  </a:lnTo>
                  <a:lnTo>
                    <a:pt x="1063385" y="1726857"/>
                  </a:lnTo>
                  <a:lnTo>
                    <a:pt x="1063385" y="1610652"/>
                  </a:lnTo>
                  <a:lnTo>
                    <a:pt x="1077371" y="1609382"/>
                  </a:lnTo>
                  <a:lnTo>
                    <a:pt x="1091675" y="1607795"/>
                  </a:lnTo>
                  <a:lnTo>
                    <a:pt x="1105661" y="1606207"/>
                  </a:lnTo>
                  <a:lnTo>
                    <a:pt x="1119329" y="1603985"/>
                  </a:lnTo>
                  <a:lnTo>
                    <a:pt x="1133314" y="1602080"/>
                  </a:lnTo>
                  <a:lnTo>
                    <a:pt x="1146665" y="1599857"/>
                  </a:lnTo>
                  <a:lnTo>
                    <a:pt x="1160015" y="1597317"/>
                  </a:lnTo>
                  <a:lnTo>
                    <a:pt x="1173047" y="1594142"/>
                  </a:lnTo>
                  <a:lnTo>
                    <a:pt x="1186397" y="1591285"/>
                  </a:lnTo>
                  <a:lnTo>
                    <a:pt x="1199111" y="1587792"/>
                  </a:lnTo>
                  <a:lnTo>
                    <a:pt x="1212144" y="1584300"/>
                  </a:lnTo>
                  <a:lnTo>
                    <a:pt x="1224540" y="1580807"/>
                  </a:lnTo>
                  <a:lnTo>
                    <a:pt x="1236937" y="1576680"/>
                  </a:lnTo>
                  <a:lnTo>
                    <a:pt x="1249333" y="1572552"/>
                  </a:lnTo>
                  <a:lnTo>
                    <a:pt x="1261412" y="1567790"/>
                  </a:lnTo>
                  <a:lnTo>
                    <a:pt x="1273491" y="1563345"/>
                  </a:lnTo>
                  <a:lnTo>
                    <a:pt x="1288748" y="1556995"/>
                  </a:lnTo>
                  <a:lnTo>
                    <a:pt x="1304005" y="1550010"/>
                  </a:lnTo>
                  <a:lnTo>
                    <a:pt x="1318627" y="1543025"/>
                  </a:lnTo>
                  <a:lnTo>
                    <a:pt x="1332613" y="1535722"/>
                  </a:lnTo>
                  <a:lnTo>
                    <a:pt x="1346598" y="1528102"/>
                  </a:lnTo>
                  <a:lnTo>
                    <a:pt x="1359631" y="1519847"/>
                  </a:lnTo>
                  <a:lnTo>
                    <a:pt x="1372345" y="1511592"/>
                  </a:lnTo>
                  <a:lnTo>
                    <a:pt x="1384742" y="1502702"/>
                  </a:lnTo>
                  <a:lnTo>
                    <a:pt x="1396185" y="1493812"/>
                  </a:lnTo>
                  <a:lnTo>
                    <a:pt x="1407945" y="1484287"/>
                  </a:lnTo>
                  <a:lnTo>
                    <a:pt x="1418753" y="1474762"/>
                  </a:lnTo>
                  <a:lnTo>
                    <a:pt x="1429242" y="1464602"/>
                  </a:lnTo>
                  <a:lnTo>
                    <a:pt x="1439096" y="1454125"/>
                  </a:lnTo>
                  <a:lnTo>
                    <a:pt x="1448631" y="1443647"/>
                  </a:lnTo>
                  <a:lnTo>
                    <a:pt x="1457531" y="1432535"/>
                  </a:lnTo>
                  <a:lnTo>
                    <a:pt x="1466114" y="1421422"/>
                  </a:lnTo>
                  <a:lnTo>
                    <a:pt x="1474378" y="1409675"/>
                  </a:lnTo>
                  <a:lnTo>
                    <a:pt x="1482007" y="1398245"/>
                  </a:lnTo>
                  <a:lnTo>
                    <a:pt x="1489000" y="1386497"/>
                  </a:lnTo>
                  <a:lnTo>
                    <a:pt x="1495675" y="1374432"/>
                  </a:lnTo>
                  <a:lnTo>
                    <a:pt x="1501396" y="1362685"/>
                  </a:lnTo>
                  <a:lnTo>
                    <a:pt x="1507118" y="1350620"/>
                  </a:lnTo>
                  <a:lnTo>
                    <a:pt x="1512203" y="1338555"/>
                  </a:lnTo>
                  <a:lnTo>
                    <a:pt x="1516335" y="1326490"/>
                  </a:lnTo>
                  <a:lnTo>
                    <a:pt x="1520468" y="1314107"/>
                  </a:lnTo>
                  <a:lnTo>
                    <a:pt x="1523964" y="1301725"/>
                  </a:lnTo>
                  <a:lnTo>
                    <a:pt x="1526507" y="1289025"/>
                  </a:lnTo>
                  <a:lnTo>
                    <a:pt x="1528732" y="1276642"/>
                  </a:lnTo>
                  <a:lnTo>
                    <a:pt x="1530957" y="1263942"/>
                  </a:lnTo>
                  <a:lnTo>
                    <a:pt x="1532228" y="1251242"/>
                  </a:lnTo>
                  <a:lnTo>
                    <a:pt x="1532864" y="1238542"/>
                  </a:lnTo>
                  <a:lnTo>
                    <a:pt x="1533182" y="1225207"/>
                  </a:lnTo>
                  <a:lnTo>
                    <a:pt x="1533182" y="1212189"/>
                  </a:lnTo>
                  <a:lnTo>
                    <a:pt x="1532546" y="1199172"/>
                  </a:lnTo>
                  <a:lnTo>
                    <a:pt x="1531275" y="1186789"/>
                  </a:lnTo>
                  <a:lnTo>
                    <a:pt x="1530003" y="1174407"/>
                  </a:lnTo>
                  <a:lnTo>
                    <a:pt x="1527778" y="1162342"/>
                  </a:lnTo>
                  <a:lnTo>
                    <a:pt x="1525553" y="1150594"/>
                  </a:lnTo>
                  <a:lnTo>
                    <a:pt x="1522693" y="1138847"/>
                  </a:lnTo>
                  <a:lnTo>
                    <a:pt x="1519514" y="1127734"/>
                  </a:lnTo>
                  <a:lnTo>
                    <a:pt x="1516018" y="1116939"/>
                  </a:lnTo>
                  <a:lnTo>
                    <a:pt x="1511885" y="1106144"/>
                  </a:lnTo>
                  <a:lnTo>
                    <a:pt x="1507435" y="1095349"/>
                  </a:lnTo>
                  <a:lnTo>
                    <a:pt x="1502350" y="1085189"/>
                  </a:lnTo>
                  <a:lnTo>
                    <a:pt x="1496946" y="1075347"/>
                  </a:lnTo>
                  <a:lnTo>
                    <a:pt x="1491225" y="1065822"/>
                  </a:lnTo>
                  <a:lnTo>
                    <a:pt x="1485185" y="1056614"/>
                  </a:lnTo>
                  <a:lnTo>
                    <a:pt x="1478510" y="1047407"/>
                  </a:lnTo>
                  <a:lnTo>
                    <a:pt x="1471517" y="1038517"/>
                  </a:lnTo>
                  <a:lnTo>
                    <a:pt x="1463889" y="1029944"/>
                  </a:lnTo>
                  <a:lnTo>
                    <a:pt x="1456260" y="1021689"/>
                  </a:lnTo>
                  <a:lnTo>
                    <a:pt x="1448314" y="1013752"/>
                  </a:lnTo>
                  <a:lnTo>
                    <a:pt x="1440049" y="1005814"/>
                  </a:lnTo>
                  <a:lnTo>
                    <a:pt x="1431467" y="998512"/>
                  </a:lnTo>
                  <a:lnTo>
                    <a:pt x="1422567" y="991527"/>
                  </a:lnTo>
                  <a:lnTo>
                    <a:pt x="1413349" y="984542"/>
                  </a:lnTo>
                  <a:lnTo>
                    <a:pt x="1403813" y="977557"/>
                  </a:lnTo>
                  <a:lnTo>
                    <a:pt x="1393959" y="971207"/>
                  </a:lnTo>
                  <a:lnTo>
                    <a:pt x="1383788" y="965174"/>
                  </a:lnTo>
                  <a:lnTo>
                    <a:pt x="1373299" y="959142"/>
                  </a:lnTo>
                  <a:lnTo>
                    <a:pt x="1362491" y="953427"/>
                  </a:lnTo>
                  <a:lnTo>
                    <a:pt x="1351048" y="948347"/>
                  </a:lnTo>
                  <a:lnTo>
                    <a:pt x="1339605" y="942949"/>
                  </a:lnTo>
                  <a:lnTo>
                    <a:pt x="1327845" y="937869"/>
                  </a:lnTo>
                  <a:lnTo>
                    <a:pt x="1305912" y="930249"/>
                  </a:lnTo>
                  <a:lnTo>
                    <a:pt x="1280801" y="921677"/>
                  </a:lnTo>
                  <a:lnTo>
                    <a:pt x="1252512" y="912469"/>
                  </a:lnTo>
                  <a:lnTo>
                    <a:pt x="1221362" y="902627"/>
                  </a:lnTo>
                  <a:lnTo>
                    <a:pt x="1186397" y="892784"/>
                  </a:lnTo>
                  <a:lnTo>
                    <a:pt x="1148572" y="882307"/>
                  </a:lnTo>
                  <a:lnTo>
                    <a:pt x="1107568" y="871512"/>
                  </a:lnTo>
                  <a:lnTo>
                    <a:pt x="1063385" y="860399"/>
                  </a:lnTo>
                  <a:lnTo>
                    <a:pt x="1063385" y="511149"/>
                  </a:lnTo>
                  <a:lnTo>
                    <a:pt x="1078960" y="514642"/>
                  </a:lnTo>
                  <a:lnTo>
                    <a:pt x="1093582" y="518769"/>
                  </a:lnTo>
                  <a:lnTo>
                    <a:pt x="1108204" y="523214"/>
                  </a:lnTo>
                  <a:lnTo>
                    <a:pt x="1121554" y="528612"/>
                  </a:lnTo>
                  <a:lnTo>
                    <a:pt x="1128229" y="531469"/>
                  </a:lnTo>
                  <a:lnTo>
                    <a:pt x="1134904" y="534644"/>
                  </a:lnTo>
                  <a:lnTo>
                    <a:pt x="1141261" y="537502"/>
                  </a:lnTo>
                  <a:lnTo>
                    <a:pt x="1146982" y="540677"/>
                  </a:lnTo>
                  <a:lnTo>
                    <a:pt x="1153022" y="544169"/>
                  </a:lnTo>
                  <a:lnTo>
                    <a:pt x="1159061" y="547662"/>
                  </a:lnTo>
                  <a:lnTo>
                    <a:pt x="1164465" y="551154"/>
                  </a:lnTo>
                  <a:lnTo>
                    <a:pt x="1169868" y="555282"/>
                  </a:lnTo>
                  <a:lnTo>
                    <a:pt x="1178768" y="561949"/>
                  </a:lnTo>
                  <a:lnTo>
                    <a:pt x="1187351" y="568934"/>
                  </a:lnTo>
                  <a:lnTo>
                    <a:pt x="1195297" y="576554"/>
                  </a:lnTo>
                  <a:lnTo>
                    <a:pt x="1202926" y="584174"/>
                  </a:lnTo>
                  <a:lnTo>
                    <a:pt x="1209919" y="592429"/>
                  </a:lnTo>
                  <a:lnTo>
                    <a:pt x="1216594" y="601002"/>
                  </a:lnTo>
                  <a:lnTo>
                    <a:pt x="1222633" y="609574"/>
                  </a:lnTo>
                  <a:lnTo>
                    <a:pt x="1228355" y="618782"/>
                  </a:lnTo>
                  <a:lnTo>
                    <a:pt x="1233758" y="627989"/>
                  </a:lnTo>
                  <a:lnTo>
                    <a:pt x="1238844" y="637832"/>
                  </a:lnTo>
                  <a:lnTo>
                    <a:pt x="1242976" y="647674"/>
                  </a:lnTo>
                  <a:lnTo>
                    <a:pt x="1247108" y="658469"/>
                  </a:lnTo>
                  <a:lnTo>
                    <a:pt x="1250287" y="668947"/>
                  </a:lnTo>
                  <a:lnTo>
                    <a:pt x="1253465" y="680059"/>
                  </a:lnTo>
                  <a:lnTo>
                    <a:pt x="1256326" y="691172"/>
                  </a:lnTo>
                  <a:lnTo>
                    <a:pt x="1258233" y="702919"/>
                  </a:lnTo>
                  <a:lnTo>
                    <a:pt x="1482324" y="675297"/>
                  </a:lnTo>
                  <a:lnTo>
                    <a:pt x="1479464" y="660692"/>
                  </a:lnTo>
                  <a:lnTo>
                    <a:pt x="1475967" y="646087"/>
                  </a:lnTo>
                  <a:lnTo>
                    <a:pt x="1472789" y="632434"/>
                  </a:lnTo>
                  <a:lnTo>
                    <a:pt x="1469292" y="618782"/>
                  </a:lnTo>
                  <a:lnTo>
                    <a:pt x="1465160" y="605764"/>
                  </a:lnTo>
                  <a:lnTo>
                    <a:pt x="1461028" y="592747"/>
                  </a:lnTo>
                  <a:lnTo>
                    <a:pt x="1456260" y="580364"/>
                  </a:lnTo>
                  <a:lnTo>
                    <a:pt x="1451810" y="568299"/>
                  </a:lnTo>
                  <a:lnTo>
                    <a:pt x="1446406" y="556552"/>
                  </a:lnTo>
                  <a:lnTo>
                    <a:pt x="1441321" y="545439"/>
                  </a:lnTo>
                  <a:lnTo>
                    <a:pt x="1435599" y="534644"/>
                  </a:lnTo>
                  <a:lnTo>
                    <a:pt x="1429560" y="523532"/>
                  </a:lnTo>
                  <a:lnTo>
                    <a:pt x="1423838" y="513689"/>
                  </a:lnTo>
                  <a:lnTo>
                    <a:pt x="1417163" y="503847"/>
                  </a:lnTo>
                  <a:lnTo>
                    <a:pt x="1410488" y="494322"/>
                  </a:lnTo>
                  <a:lnTo>
                    <a:pt x="1403177" y="485432"/>
                  </a:lnTo>
                  <a:lnTo>
                    <a:pt x="1395867" y="476542"/>
                  </a:lnTo>
                  <a:lnTo>
                    <a:pt x="1388238" y="467969"/>
                  </a:lnTo>
                  <a:lnTo>
                    <a:pt x="1379974" y="459714"/>
                  </a:lnTo>
                  <a:lnTo>
                    <a:pt x="1371074" y="451459"/>
                  </a:lnTo>
                  <a:lnTo>
                    <a:pt x="1361538" y="443522"/>
                  </a:lnTo>
                  <a:lnTo>
                    <a:pt x="1351366" y="435902"/>
                  </a:lnTo>
                  <a:lnTo>
                    <a:pt x="1341195" y="428599"/>
                  </a:lnTo>
                  <a:lnTo>
                    <a:pt x="1330388" y="421614"/>
                  </a:lnTo>
                  <a:lnTo>
                    <a:pt x="1319262" y="414629"/>
                  </a:lnTo>
                  <a:lnTo>
                    <a:pt x="1307184" y="407962"/>
                  </a:lnTo>
                  <a:lnTo>
                    <a:pt x="1294787" y="401294"/>
                  </a:lnTo>
                  <a:lnTo>
                    <a:pt x="1282073" y="395262"/>
                  </a:lnTo>
                  <a:lnTo>
                    <a:pt x="1268723" y="389229"/>
                  </a:lnTo>
                  <a:lnTo>
                    <a:pt x="1254737" y="383197"/>
                  </a:lnTo>
                  <a:lnTo>
                    <a:pt x="1240751" y="378117"/>
                  </a:lnTo>
                  <a:lnTo>
                    <a:pt x="1225812" y="372402"/>
                  </a:lnTo>
                  <a:lnTo>
                    <a:pt x="1207058" y="366369"/>
                  </a:lnTo>
                  <a:lnTo>
                    <a:pt x="1187986" y="360972"/>
                  </a:lnTo>
                  <a:lnTo>
                    <a:pt x="1168279" y="355574"/>
                  </a:lnTo>
                  <a:lnTo>
                    <a:pt x="1147936" y="351129"/>
                  </a:lnTo>
                  <a:lnTo>
                    <a:pt x="1127593" y="346684"/>
                  </a:lnTo>
                  <a:lnTo>
                    <a:pt x="1106614" y="343192"/>
                  </a:lnTo>
                  <a:lnTo>
                    <a:pt x="1085000" y="339699"/>
                  </a:lnTo>
                  <a:lnTo>
                    <a:pt x="1063385" y="337159"/>
                  </a:lnTo>
                  <a:lnTo>
                    <a:pt x="1063385" y="217144"/>
                  </a:lnTo>
                  <a:close/>
                  <a:moveTo>
                    <a:pt x="972000" y="0"/>
                  </a:moveTo>
                  <a:cubicBezTo>
                    <a:pt x="1508821" y="0"/>
                    <a:pt x="1944000" y="435179"/>
                    <a:pt x="1944000" y="972000"/>
                  </a:cubicBezTo>
                  <a:cubicBezTo>
                    <a:pt x="1944000" y="1508821"/>
                    <a:pt x="1508821" y="1944000"/>
                    <a:pt x="972000" y="1944000"/>
                  </a:cubicBezTo>
                  <a:cubicBezTo>
                    <a:pt x="435179" y="1944000"/>
                    <a:pt x="0" y="1508821"/>
                    <a:pt x="0" y="972000"/>
                  </a:cubicBezTo>
                  <a:cubicBezTo>
                    <a:pt x="0" y="435179"/>
                    <a:pt x="435179" y="0"/>
                    <a:pt x="97200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defTabSz="685749">
                <a:defRPr/>
              </a:pPr>
              <a:endParaRPr lang="zh-CN" altLang="en-US" sz="1800" kern="0" dirty="0">
                <a:solidFill>
                  <a:srgbClr val="FFFFFF"/>
                </a:solidFill>
                <a:latin typeface="Calibri"/>
                <a:ea typeface="微软雅黑" pitchFamily="34" charset="-122"/>
              </a:endParaRPr>
            </a:p>
          </p:txBody>
        </p:sp>
      </p:grpSp>
      <p:sp>
        <p:nvSpPr>
          <p:cNvPr id="45" name="矩形 3"/>
          <p:cNvSpPr>
            <a:spLocks noChangeArrowheads="1"/>
          </p:cNvSpPr>
          <p:nvPr/>
        </p:nvSpPr>
        <p:spPr bwMode="auto">
          <a:xfrm>
            <a:off x="1049480" y="386573"/>
            <a:ext cx="310094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tr-TR" altLang="zh-CN" sz="2174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TITLE </a:t>
            </a:r>
            <a:r>
              <a:rPr lang="tr-TR" altLang="zh-CN" sz="2174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HERE</a:t>
            </a:r>
            <a:endParaRPr lang="zh-CN" altLang="en-US" sz="2174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0208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3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1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3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3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3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3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3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3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9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3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3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8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4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192760" y="2599895"/>
            <a:ext cx="1739001" cy="1739001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44843" y="1421581"/>
            <a:ext cx="3456384" cy="500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A complex idea can be conveyed with just a single still image, namely making it possible to absorb large amounts of data quickly.</a:t>
            </a:r>
            <a:endParaRPr lang="en-US" altLang="zh-CN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3422571" y="1480278"/>
            <a:ext cx="216024" cy="216024"/>
          </a:xfrm>
          <a:prstGeom prst="ellipse">
            <a:avLst/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1</a:t>
            </a:r>
            <a:endParaRPr lang="zh-CN" altLang="en-US" sz="1200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638595" y="1588290"/>
            <a:ext cx="792088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644843" y="1927600"/>
            <a:ext cx="3456384" cy="500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A complex idea can be conveyed with just a single still image, namely making it possible to absorb large amounts of data quickly.</a:t>
            </a:r>
            <a:endParaRPr lang="en-US" altLang="zh-CN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422571" y="1986297"/>
            <a:ext cx="216024" cy="216024"/>
          </a:xfrm>
          <a:prstGeom prst="ellipse">
            <a:avLst/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2</a:t>
            </a:r>
            <a:endParaRPr lang="zh-CN" altLang="en-US" sz="1200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3638595" y="2094309"/>
            <a:ext cx="792088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44843" y="2431656"/>
            <a:ext cx="3456384" cy="500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A complex idea can be conveyed with just a single still image, namely making it possible to absorb large amounts of data quickly.</a:t>
            </a:r>
            <a:endParaRPr lang="en-US" altLang="zh-CN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422571" y="2490353"/>
            <a:ext cx="216024" cy="216024"/>
          </a:xfrm>
          <a:prstGeom prst="ellipse">
            <a:avLst/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3</a:t>
            </a:r>
            <a:endParaRPr lang="zh-CN" altLang="en-US" sz="1200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638595" y="2598365"/>
            <a:ext cx="792088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644843" y="2935712"/>
            <a:ext cx="3456384" cy="500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A complex idea can be conveyed with just a single still image, namely making it possible to absorb large amounts of data quickly.</a:t>
            </a:r>
            <a:endParaRPr lang="en-US" altLang="zh-CN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422571" y="2994409"/>
            <a:ext cx="216024" cy="216024"/>
          </a:xfrm>
          <a:prstGeom prst="ellipse">
            <a:avLst/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4</a:t>
            </a:r>
            <a:endParaRPr lang="zh-CN" altLang="en-US" sz="1200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638595" y="3102421"/>
            <a:ext cx="792088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644843" y="3439768"/>
            <a:ext cx="3456384" cy="500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A complex idea can be conveyed with just a single still image, namely making it possible to absorb large amounts of data quickly.</a:t>
            </a:r>
            <a:endParaRPr lang="en-US" altLang="zh-CN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422571" y="3498465"/>
            <a:ext cx="216024" cy="216024"/>
          </a:xfrm>
          <a:prstGeom prst="ellipse">
            <a:avLst/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5</a:t>
            </a:r>
            <a:endParaRPr lang="zh-CN" altLang="en-US" sz="1200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3638595" y="3606477"/>
            <a:ext cx="792088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44843" y="3943824"/>
            <a:ext cx="3456384" cy="500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A complex idea can be conveyed with just a single still image, namely making it possible to absorb large amounts of data quickly.</a:t>
            </a:r>
            <a:endParaRPr lang="en-US" altLang="zh-CN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3422571" y="4002521"/>
            <a:ext cx="216024" cy="216024"/>
          </a:xfrm>
          <a:prstGeom prst="ellipse">
            <a:avLst/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6</a:t>
            </a:r>
            <a:endParaRPr lang="zh-CN" altLang="en-US" sz="1200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3638595" y="4110533"/>
            <a:ext cx="792088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1"/>
          <p:cNvSpPr txBox="1"/>
          <p:nvPr/>
        </p:nvSpPr>
        <p:spPr>
          <a:xfrm>
            <a:off x="1361860" y="3406713"/>
            <a:ext cx="140080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tr-TR" altLang="zh-CN" sz="2000" b="1" dirty="0">
                <a:solidFill>
                  <a:schemeClr val="bg1"/>
                </a:solidFill>
                <a:latin typeface="+mj-lt"/>
              </a:rPr>
              <a:t>NOTE HERE</a:t>
            </a:r>
            <a:endParaRPr lang="en-US" altLang="zh-CN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192760" y="1347614"/>
            <a:ext cx="1739001" cy="1739001"/>
          </a:xfrm>
          <a:prstGeom prst="ellipse">
            <a:avLst/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23" name="KSO_Shape"/>
          <p:cNvSpPr>
            <a:spLocks/>
          </p:cNvSpPr>
          <p:nvPr/>
        </p:nvSpPr>
        <p:spPr bwMode="auto">
          <a:xfrm>
            <a:off x="1485652" y="1814449"/>
            <a:ext cx="1153220" cy="805332"/>
          </a:xfrm>
          <a:custGeom>
            <a:avLst/>
            <a:gdLst>
              <a:gd name="T0" fmla="*/ 1733867 w 2074863"/>
              <a:gd name="T1" fmla="*/ 579834 h 1449388"/>
              <a:gd name="T2" fmla="*/ 1791884 w 2074863"/>
              <a:gd name="T3" fmla="*/ 600246 h 1449388"/>
              <a:gd name="T4" fmla="*/ 1794804 w 2074863"/>
              <a:gd name="T5" fmla="*/ 538648 h 1449388"/>
              <a:gd name="T6" fmla="*/ 510830 w 2074863"/>
              <a:gd name="T7" fmla="*/ 162256 h 1449388"/>
              <a:gd name="T8" fmla="*/ 492893 w 2074863"/>
              <a:gd name="T9" fmla="*/ 222976 h 1449388"/>
              <a:gd name="T10" fmla="*/ 438718 w 2074863"/>
              <a:gd name="T11" fmla="*/ 188484 h 1449388"/>
              <a:gd name="T12" fmla="*/ 1598128 w 2074863"/>
              <a:gd name="T13" fmla="*/ 142089 h 1449388"/>
              <a:gd name="T14" fmla="*/ 1885296 w 2074863"/>
              <a:gd name="T15" fmla="*/ 549583 h 1449388"/>
              <a:gd name="T16" fmla="*/ 1586087 w 2074863"/>
              <a:gd name="T17" fmla="*/ 450078 h 1449388"/>
              <a:gd name="T18" fmla="*/ 486453 w 2074863"/>
              <a:gd name="T19" fmla="*/ 72185 h 1449388"/>
              <a:gd name="T20" fmla="*/ 151219 w 2074863"/>
              <a:gd name="T21" fmla="*/ 357281 h 1449388"/>
              <a:gd name="T22" fmla="*/ 295879 w 2074863"/>
              <a:gd name="T23" fmla="*/ 407592 h 1449388"/>
              <a:gd name="T24" fmla="*/ 486453 w 2074863"/>
              <a:gd name="T25" fmla="*/ 72185 h 1449388"/>
              <a:gd name="T26" fmla="*/ 681762 w 2074863"/>
              <a:gd name="T27" fmla="*/ 209994 h 1449388"/>
              <a:gd name="T28" fmla="*/ 910960 w 2074863"/>
              <a:gd name="T29" fmla="*/ 275617 h 1449388"/>
              <a:gd name="T30" fmla="*/ 1184248 w 2074863"/>
              <a:gd name="T31" fmla="*/ 351448 h 1449388"/>
              <a:gd name="T32" fmla="*/ 1396319 w 2074863"/>
              <a:gd name="T33" fmla="*/ 332855 h 1449388"/>
              <a:gd name="T34" fmla="*/ 1606205 w 2074863"/>
              <a:gd name="T35" fmla="*/ 562536 h 1449388"/>
              <a:gd name="T36" fmla="*/ 1640821 w 2074863"/>
              <a:gd name="T37" fmla="*/ 739718 h 1449388"/>
              <a:gd name="T38" fmla="*/ 1379558 w 2074863"/>
              <a:gd name="T39" fmla="*/ 843985 h 1449388"/>
              <a:gd name="T40" fmla="*/ 1124853 w 2074863"/>
              <a:gd name="T41" fmla="*/ 641283 h 1449388"/>
              <a:gd name="T42" fmla="*/ 720387 w 2074863"/>
              <a:gd name="T43" fmla="*/ 519516 h 1449388"/>
              <a:gd name="T44" fmla="*/ 653705 w 2074863"/>
              <a:gd name="T45" fmla="*/ 311345 h 1449388"/>
              <a:gd name="T46" fmla="*/ 325395 w 2074863"/>
              <a:gd name="T47" fmla="*/ 480871 h 1449388"/>
              <a:gd name="T48" fmla="*/ 435438 w 2074863"/>
              <a:gd name="T49" fmla="*/ 683574 h 1449388"/>
              <a:gd name="T50" fmla="*/ 530543 w 2074863"/>
              <a:gd name="T51" fmla="*/ 794768 h 1449388"/>
              <a:gd name="T52" fmla="*/ 611436 w 2074863"/>
              <a:gd name="T53" fmla="*/ 890286 h 1449388"/>
              <a:gd name="T54" fmla="*/ 688686 w 2074863"/>
              <a:gd name="T55" fmla="*/ 1001480 h 1449388"/>
              <a:gd name="T56" fmla="*/ 800188 w 2074863"/>
              <a:gd name="T57" fmla="*/ 1230068 h 1449388"/>
              <a:gd name="T58" fmla="*/ 913511 w 2074863"/>
              <a:gd name="T59" fmla="*/ 1255588 h 1449388"/>
              <a:gd name="T60" fmla="*/ 768486 w 2074863"/>
              <a:gd name="T61" fmla="*/ 1063458 h 1449388"/>
              <a:gd name="T62" fmla="*/ 798730 w 2074863"/>
              <a:gd name="T63" fmla="*/ 1022261 h 1449388"/>
              <a:gd name="T64" fmla="*/ 1047604 w 2074863"/>
              <a:gd name="T65" fmla="*/ 1245015 h 1449388"/>
              <a:gd name="T66" fmla="*/ 1112465 w 2074863"/>
              <a:gd name="T67" fmla="*/ 1184496 h 1449388"/>
              <a:gd name="T68" fmla="*/ 841727 w 2074863"/>
              <a:gd name="T69" fmla="*/ 896119 h 1449388"/>
              <a:gd name="T70" fmla="*/ 886182 w 2074863"/>
              <a:gd name="T71" fmla="*/ 868047 h 1449388"/>
              <a:gd name="T72" fmla="*/ 1205383 w 2074863"/>
              <a:gd name="T73" fmla="*/ 1138195 h 1449388"/>
              <a:gd name="T74" fmla="*/ 1202468 w 2074863"/>
              <a:gd name="T75" fmla="*/ 1026636 h 1449388"/>
              <a:gd name="T76" fmla="*/ 955779 w 2074863"/>
              <a:gd name="T77" fmla="*/ 749197 h 1449388"/>
              <a:gd name="T78" fmla="*/ 1006793 w 2074863"/>
              <a:gd name="T79" fmla="*/ 736437 h 1449388"/>
              <a:gd name="T80" fmla="*/ 1311053 w 2074863"/>
              <a:gd name="T81" fmla="*/ 1001480 h 1449388"/>
              <a:gd name="T82" fmla="*/ 1303037 w 2074863"/>
              <a:gd name="T83" fmla="*/ 890286 h 1449388"/>
              <a:gd name="T84" fmla="*/ 1310325 w 2074863"/>
              <a:gd name="T85" fmla="*/ 838516 h 1449388"/>
              <a:gd name="T86" fmla="*/ 1409802 w 2074863"/>
              <a:gd name="T87" fmla="*/ 919087 h 1449388"/>
              <a:gd name="T88" fmla="*/ 1378829 w 2074863"/>
              <a:gd name="T89" fmla="*/ 1028094 h 1449388"/>
              <a:gd name="T90" fmla="*/ 1306317 w 2074863"/>
              <a:gd name="T91" fmla="*/ 1123248 h 1449388"/>
              <a:gd name="T92" fmla="*/ 1210119 w 2074863"/>
              <a:gd name="T93" fmla="*/ 1205641 h 1449388"/>
              <a:gd name="T94" fmla="*/ 1113922 w 2074863"/>
              <a:gd name="T95" fmla="*/ 1290222 h 1449388"/>
              <a:gd name="T96" fmla="*/ 1016631 w 2074863"/>
              <a:gd name="T97" fmla="*/ 1300795 h 1449388"/>
              <a:gd name="T98" fmla="*/ 897478 w 2074863"/>
              <a:gd name="T99" fmla="*/ 1327044 h 1449388"/>
              <a:gd name="T100" fmla="*/ 625648 w 2074863"/>
              <a:gd name="T101" fmla="*/ 1160798 h 1449388"/>
              <a:gd name="T102" fmla="*/ 491918 w 2074863"/>
              <a:gd name="T103" fmla="*/ 1202360 h 1449388"/>
              <a:gd name="T104" fmla="*/ 458760 w 2074863"/>
              <a:gd name="T105" fmla="*/ 1134550 h 1449388"/>
              <a:gd name="T106" fmla="*/ 365477 w 2074863"/>
              <a:gd name="T107" fmla="*/ 1057260 h 1449388"/>
              <a:gd name="T108" fmla="*/ 317378 w 2074863"/>
              <a:gd name="T109" fmla="*/ 969763 h 1449388"/>
              <a:gd name="T110" fmla="*/ 233206 w 2074863"/>
              <a:gd name="T111" fmla="*/ 865131 h 1449388"/>
              <a:gd name="T112" fmla="*/ 268916 w 2074863"/>
              <a:gd name="T113" fmla="*/ 733520 h 1449388"/>
              <a:gd name="T114" fmla="*/ 186565 w 2074863"/>
              <a:gd name="T115" fmla="*/ 647845 h 1449388"/>
              <a:gd name="T116" fmla="*/ 1822 w 2074863"/>
              <a:gd name="T117" fmla="*/ 438580 h 1449388"/>
              <a:gd name="T118" fmla="*/ 272923 w 2074863"/>
              <a:gd name="T119" fmla="*/ 139996 h 144938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074863" h="1449388">
                <a:moveTo>
                  <a:pt x="1923841" y="577723"/>
                </a:moveTo>
                <a:lnTo>
                  <a:pt x="1919867" y="578517"/>
                </a:lnTo>
                <a:lnTo>
                  <a:pt x="1915893" y="579312"/>
                </a:lnTo>
                <a:lnTo>
                  <a:pt x="1911919" y="580503"/>
                </a:lnTo>
                <a:lnTo>
                  <a:pt x="1907944" y="582488"/>
                </a:lnTo>
                <a:lnTo>
                  <a:pt x="1904765" y="584871"/>
                </a:lnTo>
                <a:lnTo>
                  <a:pt x="1901983" y="586857"/>
                </a:lnTo>
                <a:lnTo>
                  <a:pt x="1898804" y="589636"/>
                </a:lnTo>
                <a:lnTo>
                  <a:pt x="1896022" y="592813"/>
                </a:lnTo>
                <a:lnTo>
                  <a:pt x="1893240" y="595593"/>
                </a:lnTo>
                <a:lnTo>
                  <a:pt x="1891253" y="599167"/>
                </a:lnTo>
                <a:lnTo>
                  <a:pt x="1889663" y="602741"/>
                </a:lnTo>
                <a:lnTo>
                  <a:pt x="1888471" y="606712"/>
                </a:lnTo>
                <a:lnTo>
                  <a:pt x="1887278" y="610683"/>
                </a:lnTo>
                <a:lnTo>
                  <a:pt x="1886483" y="615051"/>
                </a:lnTo>
                <a:lnTo>
                  <a:pt x="1886483" y="619419"/>
                </a:lnTo>
                <a:lnTo>
                  <a:pt x="1886483" y="623390"/>
                </a:lnTo>
                <a:lnTo>
                  <a:pt x="1887278" y="627758"/>
                </a:lnTo>
                <a:lnTo>
                  <a:pt x="1888471" y="631729"/>
                </a:lnTo>
                <a:lnTo>
                  <a:pt x="1889663" y="635303"/>
                </a:lnTo>
                <a:lnTo>
                  <a:pt x="1891253" y="639274"/>
                </a:lnTo>
                <a:lnTo>
                  <a:pt x="1893240" y="642451"/>
                </a:lnTo>
                <a:lnTo>
                  <a:pt x="1896022" y="646025"/>
                </a:lnTo>
                <a:lnTo>
                  <a:pt x="1898804" y="648805"/>
                </a:lnTo>
                <a:lnTo>
                  <a:pt x="1901983" y="651188"/>
                </a:lnTo>
                <a:lnTo>
                  <a:pt x="1904765" y="653967"/>
                </a:lnTo>
                <a:lnTo>
                  <a:pt x="1907944" y="655953"/>
                </a:lnTo>
                <a:lnTo>
                  <a:pt x="1911919" y="657541"/>
                </a:lnTo>
                <a:lnTo>
                  <a:pt x="1915893" y="659130"/>
                </a:lnTo>
                <a:lnTo>
                  <a:pt x="1919867" y="660321"/>
                </a:lnTo>
                <a:lnTo>
                  <a:pt x="1923841" y="660718"/>
                </a:lnTo>
                <a:lnTo>
                  <a:pt x="1928213" y="661115"/>
                </a:lnTo>
                <a:lnTo>
                  <a:pt x="1932585" y="660718"/>
                </a:lnTo>
                <a:lnTo>
                  <a:pt x="1936956" y="660321"/>
                </a:lnTo>
                <a:lnTo>
                  <a:pt x="1940533" y="659130"/>
                </a:lnTo>
                <a:lnTo>
                  <a:pt x="1944508" y="657541"/>
                </a:lnTo>
                <a:lnTo>
                  <a:pt x="1948084" y="655953"/>
                </a:lnTo>
                <a:lnTo>
                  <a:pt x="1951661" y="653967"/>
                </a:lnTo>
                <a:lnTo>
                  <a:pt x="1954841" y="651188"/>
                </a:lnTo>
                <a:lnTo>
                  <a:pt x="1958020" y="648805"/>
                </a:lnTo>
                <a:lnTo>
                  <a:pt x="1960405" y="646025"/>
                </a:lnTo>
                <a:lnTo>
                  <a:pt x="1963187" y="642451"/>
                </a:lnTo>
                <a:lnTo>
                  <a:pt x="1965174" y="639274"/>
                </a:lnTo>
                <a:lnTo>
                  <a:pt x="1966763" y="635303"/>
                </a:lnTo>
                <a:lnTo>
                  <a:pt x="1967956" y="631729"/>
                </a:lnTo>
                <a:lnTo>
                  <a:pt x="1969148" y="627758"/>
                </a:lnTo>
                <a:lnTo>
                  <a:pt x="1969943" y="623390"/>
                </a:lnTo>
                <a:lnTo>
                  <a:pt x="1970340" y="619419"/>
                </a:lnTo>
                <a:lnTo>
                  <a:pt x="1969943" y="615051"/>
                </a:lnTo>
                <a:lnTo>
                  <a:pt x="1969148" y="610683"/>
                </a:lnTo>
                <a:lnTo>
                  <a:pt x="1967956" y="606712"/>
                </a:lnTo>
                <a:lnTo>
                  <a:pt x="1966763" y="602741"/>
                </a:lnTo>
                <a:lnTo>
                  <a:pt x="1965174" y="599167"/>
                </a:lnTo>
                <a:lnTo>
                  <a:pt x="1963187" y="595593"/>
                </a:lnTo>
                <a:lnTo>
                  <a:pt x="1960405" y="592813"/>
                </a:lnTo>
                <a:lnTo>
                  <a:pt x="1958020" y="589636"/>
                </a:lnTo>
                <a:lnTo>
                  <a:pt x="1954841" y="586857"/>
                </a:lnTo>
                <a:lnTo>
                  <a:pt x="1951661" y="584871"/>
                </a:lnTo>
                <a:lnTo>
                  <a:pt x="1948084" y="582488"/>
                </a:lnTo>
                <a:lnTo>
                  <a:pt x="1944508" y="580503"/>
                </a:lnTo>
                <a:lnTo>
                  <a:pt x="1940533" y="579312"/>
                </a:lnTo>
                <a:lnTo>
                  <a:pt x="1936956" y="578517"/>
                </a:lnTo>
                <a:lnTo>
                  <a:pt x="1932585" y="577723"/>
                </a:lnTo>
                <a:lnTo>
                  <a:pt x="1928213" y="577723"/>
                </a:lnTo>
                <a:lnTo>
                  <a:pt x="1923841" y="577723"/>
                </a:lnTo>
                <a:close/>
                <a:moveTo>
                  <a:pt x="519301" y="160338"/>
                </a:moveTo>
                <a:lnTo>
                  <a:pt x="523687" y="160338"/>
                </a:lnTo>
                <a:lnTo>
                  <a:pt x="528072" y="160729"/>
                </a:lnTo>
                <a:lnTo>
                  <a:pt x="532059" y="161512"/>
                </a:lnTo>
                <a:lnTo>
                  <a:pt x="536445" y="162687"/>
                </a:lnTo>
                <a:lnTo>
                  <a:pt x="540033" y="163861"/>
                </a:lnTo>
                <a:lnTo>
                  <a:pt x="544020" y="166210"/>
                </a:lnTo>
                <a:lnTo>
                  <a:pt x="547209" y="168558"/>
                </a:lnTo>
                <a:lnTo>
                  <a:pt x="550399" y="170907"/>
                </a:lnTo>
                <a:lnTo>
                  <a:pt x="553588" y="174038"/>
                </a:lnTo>
                <a:lnTo>
                  <a:pt x="556379" y="176778"/>
                </a:lnTo>
                <a:lnTo>
                  <a:pt x="558771" y="180693"/>
                </a:lnTo>
                <a:lnTo>
                  <a:pt x="560366" y="183824"/>
                </a:lnTo>
                <a:lnTo>
                  <a:pt x="562359" y="188130"/>
                </a:lnTo>
                <a:lnTo>
                  <a:pt x="563954" y="192436"/>
                </a:lnTo>
                <a:lnTo>
                  <a:pt x="564752" y="196350"/>
                </a:lnTo>
                <a:lnTo>
                  <a:pt x="565150" y="201048"/>
                </a:lnTo>
                <a:lnTo>
                  <a:pt x="565150" y="205353"/>
                </a:lnTo>
                <a:lnTo>
                  <a:pt x="564752" y="209268"/>
                </a:lnTo>
                <a:lnTo>
                  <a:pt x="563954" y="213574"/>
                </a:lnTo>
                <a:lnTo>
                  <a:pt x="562758" y="217488"/>
                </a:lnTo>
                <a:lnTo>
                  <a:pt x="560765" y="221402"/>
                </a:lnTo>
                <a:lnTo>
                  <a:pt x="558771" y="224925"/>
                </a:lnTo>
                <a:lnTo>
                  <a:pt x="556778" y="228448"/>
                </a:lnTo>
                <a:lnTo>
                  <a:pt x="553987" y="231188"/>
                </a:lnTo>
                <a:lnTo>
                  <a:pt x="551196" y="234711"/>
                </a:lnTo>
                <a:lnTo>
                  <a:pt x="547608" y="237060"/>
                </a:lnTo>
                <a:lnTo>
                  <a:pt x="544418" y="239800"/>
                </a:lnTo>
                <a:lnTo>
                  <a:pt x="540431" y="241366"/>
                </a:lnTo>
                <a:lnTo>
                  <a:pt x="536843" y="242932"/>
                </a:lnTo>
                <a:lnTo>
                  <a:pt x="532458" y="244497"/>
                </a:lnTo>
                <a:lnTo>
                  <a:pt x="528072" y="245672"/>
                </a:lnTo>
                <a:lnTo>
                  <a:pt x="523687" y="246063"/>
                </a:lnTo>
                <a:lnTo>
                  <a:pt x="518902" y="246063"/>
                </a:lnTo>
                <a:lnTo>
                  <a:pt x="514915" y="245672"/>
                </a:lnTo>
                <a:lnTo>
                  <a:pt x="510530" y="244497"/>
                </a:lnTo>
                <a:lnTo>
                  <a:pt x="506543" y="243323"/>
                </a:lnTo>
                <a:lnTo>
                  <a:pt x="502955" y="241757"/>
                </a:lnTo>
                <a:lnTo>
                  <a:pt x="498968" y="239800"/>
                </a:lnTo>
                <a:lnTo>
                  <a:pt x="495778" y="237451"/>
                </a:lnTo>
                <a:lnTo>
                  <a:pt x="492190" y="235103"/>
                </a:lnTo>
                <a:lnTo>
                  <a:pt x="489399" y="232363"/>
                </a:lnTo>
                <a:lnTo>
                  <a:pt x="486210" y="228840"/>
                </a:lnTo>
                <a:lnTo>
                  <a:pt x="484216" y="225708"/>
                </a:lnTo>
                <a:lnTo>
                  <a:pt x="482223" y="221794"/>
                </a:lnTo>
                <a:lnTo>
                  <a:pt x="480628" y="217879"/>
                </a:lnTo>
                <a:lnTo>
                  <a:pt x="479033" y="213965"/>
                </a:lnTo>
                <a:lnTo>
                  <a:pt x="478236" y="209268"/>
                </a:lnTo>
                <a:lnTo>
                  <a:pt x="477837" y="205353"/>
                </a:lnTo>
                <a:lnTo>
                  <a:pt x="477837" y="200656"/>
                </a:lnTo>
                <a:lnTo>
                  <a:pt x="478236" y="196350"/>
                </a:lnTo>
                <a:lnTo>
                  <a:pt x="479033" y="192436"/>
                </a:lnTo>
                <a:lnTo>
                  <a:pt x="480628" y="188522"/>
                </a:lnTo>
                <a:lnTo>
                  <a:pt x="481824" y="184607"/>
                </a:lnTo>
                <a:lnTo>
                  <a:pt x="483818" y="181084"/>
                </a:lnTo>
                <a:lnTo>
                  <a:pt x="486210" y="177561"/>
                </a:lnTo>
                <a:lnTo>
                  <a:pt x="489001" y="174430"/>
                </a:lnTo>
                <a:lnTo>
                  <a:pt x="491791" y="171298"/>
                </a:lnTo>
                <a:lnTo>
                  <a:pt x="494981" y="168558"/>
                </a:lnTo>
                <a:lnTo>
                  <a:pt x="498569" y="166601"/>
                </a:lnTo>
                <a:lnTo>
                  <a:pt x="502157" y="164252"/>
                </a:lnTo>
                <a:lnTo>
                  <a:pt x="506144" y="162687"/>
                </a:lnTo>
                <a:lnTo>
                  <a:pt x="510530" y="161512"/>
                </a:lnTo>
                <a:lnTo>
                  <a:pt x="514915" y="160729"/>
                </a:lnTo>
                <a:lnTo>
                  <a:pt x="519301" y="160338"/>
                </a:lnTo>
                <a:close/>
                <a:moveTo>
                  <a:pt x="1699693" y="111125"/>
                </a:moveTo>
                <a:lnTo>
                  <a:pt x="1718770" y="131377"/>
                </a:lnTo>
                <a:lnTo>
                  <a:pt x="1740628" y="154806"/>
                </a:lnTo>
                <a:lnTo>
                  <a:pt x="1768448" y="186178"/>
                </a:lnTo>
                <a:lnTo>
                  <a:pt x="1784345" y="204842"/>
                </a:lnTo>
                <a:lnTo>
                  <a:pt x="1801832" y="224697"/>
                </a:lnTo>
                <a:lnTo>
                  <a:pt x="1819318" y="246538"/>
                </a:lnTo>
                <a:lnTo>
                  <a:pt x="1838395" y="269173"/>
                </a:lnTo>
                <a:lnTo>
                  <a:pt x="1857471" y="293793"/>
                </a:lnTo>
                <a:lnTo>
                  <a:pt x="1877343" y="318811"/>
                </a:lnTo>
                <a:lnTo>
                  <a:pt x="1897611" y="345417"/>
                </a:lnTo>
                <a:lnTo>
                  <a:pt x="1917483" y="372420"/>
                </a:lnTo>
                <a:lnTo>
                  <a:pt x="1936956" y="400217"/>
                </a:lnTo>
                <a:lnTo>
                  <a:pt x="1954841" y="426823"/>
                </a:lnTo>
                <a:lnTo>
                  <a:pt x="1971930" y="453032"/>
                </a:lnTo>
                <a:lnTo>
                  <a:pt x="1987032" y="478050"/>
                </a:lnTo>
                <a:lnTo>
                  <a:pt x="2001339" y="501479"/>
                </a:lnTo>
                <a:lnTo>
                  <a:pt x="2014057" y="524511"/>
                </a:lnTo>
                <a:lnTo>
                  <a:pt x="2025980" y="545558"/>
                </a:lnTo>
                <a:lnTo>
                  <a:pt x="2036313" y="565016"/>
                </a:lnTo>
                <a:lnTo>
                  <a:pt x="2045454" y="582488"/>
                </a:lnTo>
                <a:lnTo>
                  <a:pt x="2053402" y="598770"/>
                </a:lnTo>
                <a:lnTo>
                  <a:pt x="2065325" y="623787"/>
                </a:lnTo>
                <a:lnTo>
                  <a:pt x="2072479" y="640069"/>
                </a:lnTo>
                <a:lnTo>
                  <a:pt x="2074863" y="646025"/>
                </a:lnTo>
                <a:lnTo>
                  <a:pt x="1870189" y="796925"/>
                </a:lnTo>
                <a:lnTo>
                  <a:pt x="1867407" y="789380"/>
                </a:lnTo>
                <a:lnTo>
                  <a:pt x="1859856" y="767142"/>
                </a:lnTo>
                <a:lnTo>
                  <a:pt x="1854689" y="751258"/>
                </a:lnTo>
                <a:lnTo>
                  <a:pt x="1847933" y="733388"/>
                </a:lnTo>
                <a:lnTo>
                  <a:pt x="1839985" y="712342"/>
                </a:lnTo>
                <a:lnTo>
                  <a:pt x="1830844" y="690104"/>
                </a:lnTo>
                <a:lnTo>
                  <a:pt x="1820908" y="666278"/>
                </a:lnTo>
                <a:lnTo>
                  <a:pt x="1809383" y="640466"/>
                </a:lnTo>
                <a:lnTo>
                  <a:pt x="1797063" y="614257"/>
                </a:lnTo>
                <a:lnTo>
                  <a:pt x="1783550" y="586857"/>
                </a:lnTo>
                <a:lnTo>
                  <a:pt x="1768845" y="559059"/>
                </a:lnTo>
                <a:lnTo>
                  <a:pt x="1753346" y="531262"/>
                </a:lnTo>
                <a:lnTo>
                  <a:pt x="1744602" y="517363"/>
                </a:lnTo>
                <a:lnTo>
                  <a:pt x="1736256" y="503862"/>
                </a:lnTo>
                <a:lnTo>
                  <a:pt x="1727513" y="490360"/>
                </a:lnTo>
                <a:lnTo>
                  <a:pt x="1718770" y="476859"/>
                </a:lnTo>
                <a:lnTo>
                  <a:pt x="1709232" y="463357"/>
                </a:lnTo>
                <a:lnTo>
                  <a:pt x="1700091" y="450650"/>
                </a:lnTo>
                <a:lnTo>
                  <a:pt x="1690552" y="438339"/>
                </a:lnTo>
                <a:lnTo>
                  <a:pt x="1681014" y="426029"/>
                </a:lnTo>
                <a:lnTo>
                  <a:pt x="1661938" y="403394"/>
                </a:lnTo>
                <a:lnTo>
                  <a:pt x="1643259" y="381951"/>
                </a:lnTo>
                <a:lnTo>
                  <a:pt x="1624977" y="362095"/>
                </a:lnTo>
                <a:lnTo>
                  <a:pt x="1606696" y="343431"/>
                </a:lnTo>
                <a:lnTo>
                  <a:pt x="1590004" y="327150"/>
                </a:lnTo>
                <a:lnTo>
                  <a:pt x="1573312" y="311663"/>
                </a:lnTo>
                <a:lnTo>
                  <a:pt x="1558210" y="298559"/>
                </a:lnTo>
                <a:lnTo>
                  <a:pt x="1544697" y="287042"/>
                </a:lnTo>
                <a:lnTo>
                  <a:pt x="1532377" y="276718"/>
                </a:lnTo>
                <a:lnTo>
                  <a:pt x="1522044" y="268776"/>
                </a:lnTo>
                <a:lnTo>
                  <a:pt x="1506942" y="257657"/>
                </a:lnTo>
                <a:lnTo>
                  <a:pt x="1501775" y="254083"/>
                </a:lnTo>
                <a:lnTo>
                  <a:pt x="1699693" y="111125"/>
                </a:lnTo>
                <a:close/>
                <a:moveTo>
                  <a:pt x="529828" y="78646"/>
                </a:moveTo>
                <a:lnTo>
                  <a:pt x="511572" y="88179"/>
                </a:lnTo>
                <a:lnTo>
                  <a:pt x="489347" y="100889"/>
                </a:lnTo>
                <a:lnTo>
                  <a:pt x="476647" y="108436"/>
                </a:lnTo>
                <a:lnTo>
                  <a:pt x="463153" y="116777"/>
                </a:lnTo>
                <a:lnTo>
                  <a:pt x="448865" y="126310"/>
                </a:lnTo>
                <a:lnTo>
                  <a:pt x="433784" y="136240"/>
                </a:lnTo>
                <a:lnTo>
                  <a:pt x="417512" y="147759"/>
                </a:lnTo>
                <a:lnTo>
                  <a:pt x="401637" y="159675"/>
                </a:lnTo>
                <a:lnTo>
                  <a:pt x="384175" y="172783"/>
                </a:lnTo>
                <a:lnTo>
                  <a:pt x="367109" y="186288"/>
                </a:lnTo>
                <a:lnTo>
                  <a:pt x="349250" y="200984"/>
                </a:lnTo>
                <a:lnTo>
                  <a:pt x="331787" y="216475"/>
                </a:lnTo>
                <a:lnTo>
                  <a:pt x="313531" y="233157"/>
                </a:lnTo>
                <a:lnTo>
                  <a:pt x="294878" y="250634"/>
                </a:lnTo>
                <a:lnTo>
                  <a:pt x="277019" y="268905"/>
                </a:lnTo>
                <a:lnTo>
                  <a:pt x="259159" y="287177"/>
                </a:lnTo>
                <a:lnTo>
                  <a:pt x="225028" y="322528"/>
                </a:lnTo>
                <a:lnTo>
                  <a:pt x="193278" y="356687"/>
                </a:lnTo>
                <a:lnTo>
                  <a:pt x="164703" y="389257"/>
                </a:lnTo>
                <a:lnTo>
                  <a:pt x="138906" y="419445"/>
                </a:lnTo>
                <a:lnTo>
                  <a:pt x="116284" y="446057"/>
                </a:lnTo>
                <a:lnTo>
                  <a:pt x="97234" y="469095"/>
                </a:lnTo>
                <a:lnTo>
                  <a:pt x="82550" y="488161"/>
                </a:lnTo>
                <a:lnTo>
                  <a:pt x="205184" y="612882"/>
                </a:lnTo>
                <a:lnTo>
                  <a:pt x="213915" y="597391"/>
                </a:lnTo>
                <a:lnTo>
                  <a:pt x="224631" y="581106"/>
                </a:lnTo>
                <a:lnTo>
                  <a:pt x="236934" y="562437"/>
                </a:lnTo>
                <a:lnTo>
                  <a:pt x="250428" y="542974"/>
                </a:lnTo>
                <a:lnTo>
                  <a:pt x="256381" y="531456"/>
                </a:lnTo>
                <a:lnTo>
                  <a:pt x="260350" y="524306"/>
                </a:lnTo>
                <a:lnTo>
                  <a:pt x="265112" y="515965"/>
                </a:lnTo>
                <a:lnTo>
                  <a:pt x="270669" y="507623"/>
                </a:lnTo>
                <a:lnTo>
                  <a:pt x="277019" y="498885"/>
                </a:lnTo>
                <a:lnTo>
                  <a:pt x="284162" y="488558"/>
                </a:lnTo>
                <a:lnTo>
                  <a:pt x="292100" y="478628"/>
                </a:lnTo>
                <a:lnTo>
                  <a:pt x="301228" y="467506"/>
                </a:lnTo>
                <a:lnTo>
                  <a:pt x="311547" y="456385"/>
                </a:lnTo>
                <a:lnTo>
                  <a:pt x="322262" y="444071"/>
                </a:lnTo>
                <a:lnTo>
                  <a:pt x="334565" y="431758"/>
                </a:lnTo>
                <a:lnTo>
                  <a:pt x="348059" y="418650"/>
                </a:lnTo>
                <a:lnTo>
                  <a:pt x="362347" y="405543"/>
                </a:lnTo>
                <a:lnTo>
                  <a:pt x="378619" y="391641"/>
                </a:lnTo>
                <a:lnTo>
                  <a:pt x="395684" y="377739"/>
                </a:lnTo>
                <a:lnTo>
                  <a:pt x="413147" y="362248"/>
                </a:lnTo>
                <a:lnTo>
                  <a:pt x="430609" y="347154"/>
                </a:lnTo>
                <a:lnTo>
                  <a:pt x="448469" y="332855"/>
                </a:lnTo>
                <a:lnTo>
                  <a:pt x="466328" y="318953"/>
                </a:lnTo>
                <a:lnTo>
                  <a:pt x="484188" y="305448"/>
                </a:lnTo>
                <a:lnTo>
                  <a:pt x="502047" y="292737"/>
                </a:lnTo>
                <a:lnTo>
                  <a:pt x="519510" y="280821"/>
                </a:lnTo>
                <a:lnTo>
                  <a:pt x="536972" y="268905"/>
                </a:lnTo>
                <a:lnTo>
                  <a:pt x="553641" y="257784"/>
                </a:lnTo>
                <a:lnTo>
                  <a:pt x="570310" y="247457"/>
                </a:lnTo>
                <a:lnTo>
                  <a:pt x="601663" y="228391"/>
                </a:lnTo>
                <a:lnTo>
                  <a:pt x="629841" y="212106"/>
                </a:lnTo>
                <a:lnTo>
                  <a:pt x="654050" y="198601"/>
                </a:lnTo>
                <a:lnTo>
                  <a:pt x="529828" y="78646"/>
                </a:lnTo>
                <a:close/>
                <a:moveTo>
                  <a:pt x="537766" y="0"/>
                </a:moveTo>
                <a:lnTo>
                  <a:pt x="542925" y="794"/>
                </a:lnTo>
                <a:lnTo>
                  <a:pt x="548085" y="2383"/>
                </a:lnTo>
                <a:lnTo>
                  <a:pt x="552450" y="4369"/>
                </a:lnTo>
                <a:lnTo>
                  <a:pt x="557213" y="6752"/>
                </a:lnTo>
                <a:lnTo>
                  <a:pt x="561181" y="10327"/>
                </a:lnTo>
                <a:lnTo>
                  <a:pt x="738981" y="181521"/>
                </a:lnTo>
                <a:lnTo>
                  <a:pt x="741760" y="185096"/>
                </a:lnTo>
                <a:lnTo>
                  <a:pt x="744538" y="188274"/>
                </a:lnTo>
                <a:lnTo>
                  <a:pt x="746522" y="192246"/>
                </a:lnTo>
                <a:lnTo>
                  <a:pt x="748110" y="195820"/>
                </a:lnTo>
                <a:lnTo>
                  <a:pt x="748903" y="200190"/>
                </a:lnTo>
                <a:lnTo>
                  <a:pt x="749697" y="204162"/>
                </a:lnTo>
                <a:lnTo>
                  <a:pt x="749697" y="208531"/>
                </a:lnTo>
                <a:lnTo>
                  <a:pt x="749300" y="213297"/>
                </a:lnTo>
                <a:lnTo>
                  <a:pt x="748506" y="217269"/>
                </a:lnTo>
                <a:lnTo>
                  <a:pt x="746919" y="221241"/>
                </a:lnTo>
                <a:lnTo>
                  <a:pt x="745331" y="224816"/>
                </a:lnTo>
                <a:lnTo>
                  <a:pt x="742553" y="228788"/>
                </a:lnTo>
                <a:lnTo>
                  <a:pt x="740172" y="231568"/>
                </a:lnTo>
                <a:lnTo>
                  <a:pt x="736600" y="234746"/>
                </a:lnTo>
                <a:lnTo>
                  <a:pt x="733425" y="237129"/>
                </a:lnTo>
                <a:lnTo>
                  <a:pt x="729456" y="239512"/>
                </a:lnTo>
                <a:lnTo>
                  <a:pt x="722710" y="242690"/>
                </a:lnTo>
                <a:lnTo>
                  <a:pt x="705247" y="251429"/>
                </a:lnTo>
                <a:lnTo>
                  <a:pt x="776685" y="295915"/>
                </a:lnTo>
                <a:lnTo>
                  <a:pt x="813594" y="318953"/>
                </a:lnTo>
                <a:lnTo>
                  <a:pt x="843756" y="338416"/>
                </a:lnTo>
                <a:lnTo>
                  <a:pt x="855266" y="332458"/>
                </a:lnTo>
                <a:lnTo>
                  <a:pt x="867569" y="326500"/>
                </a:lnTo>
                <a:lnTo>
                  <a:pt x="879872" y="321733"/>
                </a:lnTo>
                <a:lnTo>
                  <a:pt x="892175" y="317364"/>
                </a:lnTo>
                <a:lnTo>
                  <a:pt x="905669" y="312995"/>
                </a:lnTo>
                <a:lnTo>
                  <a:pt x="919163" y="309817"/>
                </a:lnTo>
                <a:lnTo>
                  <a:pt x="933847" y="307037"/>
                </a:lnTo>
                <a:lnTo>
                  <a:pt x="948135" y="304256"/>
                </a:lnTo>
                <a:lnTo>
                  <a:pt x="970756" y="301873"/>
                </a:lnTo>
                <a:lnTo>
                  <a:pt x="992188" y="300284"/>
                </a:lnTo>
                <a:lnTo>
                  <a:pt x="1013222" y="299093"/>
                </a:lnTo>
                <a:lnTo>
                  <a:pt x="1033066" y="298696"/>
                </a:lnTo>
                <a:lnTo>
                  <a:pt x="1052513" y="299490"/>
                </a:lnTo>
                <a:lnTo>
                  <a:pt x="1070769" y="301079"/>
                </a:lnTo>
                <a:lnTo>
                  <a:pt x="1088231" y="302668"/>
                </a:lnTo>
                <a:lnTo>
                  <a:pt x="1105297" y="305051"/>
                </a:lnTo>
                <a:lnTo>
                  <a:pt x="1121172" y="308228"/>
                </a:lnTo>
                <a:lnTo>
                  <a:pt x="1137047" y="311803"/>
                </a:lnTo>
                <a:lnTo>
                  <a:pt x="1151731" y="315775"/>
                </a:lnTo>
                <a:lnTo>
                  <a:pt x="1165622" y="320542"/>
                </a:lnTo>
                <a:lnTo>
                  <a:pt x="1179116" y="324911"/>
                </a:lnTo>
                <a:lnTo>
                  <a:pt x="1191816" y="329677"/>
                </a:lnTo>
                <a:lnTo>
                  <a:pt x="1203722" y="335238"/>
                </a:lnTo>
                <a:lnTo>
                  <a:pt x="1215231" y="340004"/>
                </a:lnTo>
                <a:lnTo>
                  <a:pt x="1226741" y="345565"/>
                </a:lnTo>
                <a:lnTo>
                  <a:pt x="1237060" y="351126"/>
                </a:lnTo>
                <a:lnTo>
                  <a:pt x="1256506" y="362645"/>
                </a:lnTo>
                <a:lnTo>
                  <a:pt x="1274366" y="372972"/>
                </a:lnTo>
                <a:lnTo>
                  <a:pt x="1289844" y="382902"/>
                </a:lnTo>
                <a:lnTo>
                  <a:pt x="1304131" y="391641"/>
                </a:lnTo>
                <a:lnTo>
                  <a:pt x="1310878" y="395613"/>
                </a:lnTo>
                <a:lnTo>
                  <a:pt x="1317228" y="398790"/>
                </a:lnTo>
                <a:lnTo>
                  <a:pt x="1323578" y="401968"/>
                </a:lnTo>
                <a:lnTo>
                  <a:pt x="1329135" y="403954"/>
                </a:lnTo>
                <a:lnTo>
                  <a:pt x="1334691" y="405543"/>
                </a:lnTo>
                <a:lnTo>
                  <a:pt x="1340247" y="406337"/>
                </a:lnTo>
                <a:lnTo>
                  <a:pt x="1345406" y="407132"/>
                </a:lnTo>
                <a:lnTo>
                  <a:pt x="1351360" y="407132"/>
                </a:lnTo>
                <a:lnTo>
                  <a:pt x="1358106" y="406734"/>
                </a:lnTo>
                <a:lnTo>
                  <a:pt x="1364853" y="406337"/>
                </a:lnTo>
                <a:lnTo>
                  <a:pt x="1379538" y="404351"/>
                </a:lnTo>
                <a:lnTo>
                  <a:pt x="1395810" y="401173"/>
                </a:lnTo>
                <a:lnTo>
                  <a:pt x="1412081" y="397201"/>
                </a:lnTo>
                <a:lnTo>
                  <a:pt x="1429544" y="392832"/>
                </a:lnTo>
                <a:lnTo>
                  <a:pt x="1446610" y="387669"/>
                </a:lnTo>
                <a:lnTo>
                  <a:pt x="1463675" y="382505"/>
                </a:lnTo>
                <a:lnTo>
                  <a:pt x="1494631" y="371781"/>
                </a:lnTo>
                <a:lnTo>
                  <a:pt x="1520825" y="362645"/>
                </a:lnTo>
                <a:lnTo>
                  <a:pt x="1545035" y="353112"/>
                </a:lnTo>
                <a:lnTo>
                  <a:pt x="1550988" y="357481"/>
                </a:lnTo>
                <a:lnTo>
                  <a:pt x="1557338" y="363439"/>
                </a:lnTo>
                <a:lnTo>
                  <a:pt x="1566069" y="371383"/>
                </a:lnTo>
                <a:lnTo>
                  <a:pt x="1577578" y="382108"/>
                </a:lnTo>
                <a:lnTo>
                  <a:pt x="1589881" y="395215"/>
                </a:lnTo>
                <a:lnTo>
                  <a:pt x="1604963" y="410309"/>
                </a:lnTo>
                <a:lnTo>
                  <a:pt x="1620838" y="428183"/>
                </a:lnTo>
                <a:lnTo>
                  <a:pt x="1638697" y="449235"/>
                </a:lnTo>
                <a:lnTo>
                  <a:pt x="1656953" y="472670"/>
                </a:lnTo>
                <a:lnTo>
                  <a:pt x="1666875" y="485380"/>
                </a:lnTo>
                <a:lnTo>
                  <a:pt x="1676400" y="498885"/>
                </a:lnTo>
                <a:lnTo>
                  <a:pt x="1686719" y="512787"/>
                </a:lnTo>
                <a:lnTo>
                  <a:pt x="1696641" y="527881"/>
                </a:lnTo>
                <a:lnTo>
                  <a:pt x="1707356" y="542974"/>
                </a:lnTo>
                <a:lnTo>
                  <a:pt x="1717675" y="559657"/>
                </a:lnTo>
                <a:lnTo>
                  <a:pt x="1727994" y="576339"/>
                </a:lnTo>
                <a:lnTo>
                  <a:pt x="1738710" y="594213"/>
                </a:lnTo>
                <a:lnTo>
                  <a:pt x="1749425" y="612882"/>
                </a:lnTo>
                <a:lnTo>
                  <a:pt x="1760141" y="632345"/>
                </a:lnTo>
                <a:lnTo>
                  <a:pt x="1770460" y="651808"/>
                </a:lnTo>
                <a:lnTo>
                  <a:pt x="1781175" y="672859"/>
                </a:lnTo>
                <a:lnTo>
                  <a:pt x="1802606" y="715360"/>
                </a:lnTo>
                <a:lnTo>
                  <a:pt x="1810544" y="731645"/>
                </a:lnTo>
                <a:lnTo>
                  <a:pt x="1813322" y="739192"/>
                </a:lnTo>
                <a:lnTo>
                  <a:pt x="1816100" y="745944"/>
                </a:lnTo>
                <a:lnTo>
                  <a:pt x="1817688" y="752300"/>
                </a:lnTo>
                <a:lnTo>
                  <a:pt x="1818878" y="758258"/>
                </a:lnTo>
                <a:lnTo>
                  <a:pt x="1819275" y="764216"/>
                </a:lnTo>
                <a:lnTo>
                  <a:pt x="1819275" y="769379"/>
                </a:lnTo>
                <a:lnTo>
                  <a:pt x="1818481" y="774543"/>
                </a:lnTo>
                <a:lnTo>
                  <a:pt x="1816497" y="778912"/>
                </a:lnTo>
                <a:lnTo>
                  <a:pt x="1814116" y="783679"/>
                </a:lnTo>
                <a:lnTo>
                  <a:pt x="1810544" y="788445"/>
                </a:lnTo>
                <a:lnTo>
                  <a:pt x="1805781" y="792417"/>
                </a:lnTo>
                <a:lnTo>
                  <a:pt x="1801019" y="796786"/>
                </a:lnTo>
                <a:lnTo>
                  <a:pt x="1794272" y="801155"/>
                </a:lnTo>
                <a:lnTo>
                  <a:pt x="1787128" y="805922"/>
                </a:lnTo>
                <a:lnTo>
                  <a:pt x="1778397" y="810688"/>
                </a:lnTo>
                <a:lnTo>
                  <a:pt x="1769269" y="815852"/>
                </a:lnTo>
                <a:lnTo>
                  <a:pt x="1747044" y="826179"/>
                </a:lnTo>
                <a:lnTo>
                  <a:pt x="1720056" y="838492"/>
                </a:lnTo>
                <a:lnTo>
                  <a:pt x="1687910" y="852394"/>
                </a:lnTo>
                <a:lnTo>
                  <a:pt x="1650206" y="868680"/>
                </a:lnTo>
                <a:lnTo>
                  <a:pt x="1607741" y="888142"/>
                </a:lnTo>
                <a:lnTo>
                  <a:pt x="1568450" y="905619"/>
                </a:lnTo>
                <a:lnTo>
                  <a:pt x="1553766" y="911975"/>
                </a:lnTo>
                <a:lnTo>
                  <a:pt x="1541463" y="916344"/>
                </a:lnTo>
                <a:lnTo>
                  <a:pt x="1531144" y="919521"/>
                </a:lnTo>
                <a:lnTo>
                  <a:pt x="1526778" y="920713"/>
                </a:lnTo>
                <a:lnTo>
                  <a:pt x="1522810" y="921507"/>
                </a:lnTo>
                <a:lnTo>
                  <a:pt x="1518841" y="921905"/>
                </a:lnTo>
                <a:lnTo>
                  <a:pt x="1514872" y="921905"/>
                </a:lnTo>
                <a:lnTo>
                  <a:pt x="1511697" y="921507"/>
                </a:lnTo>
                <a:lnTo>
                  <a:pt x="1508522" y="921110"/>
                </a:lnTo>
                <a:lnTo>
                  <a:pt x="1505347" y="920316"/>
                </a:lnTo>
                <a:lnTo>
                  <a:pt x="1502569" y="919521"/>
                </a:lnTo>
                <a:lnTo>
                  <a:pt x="1496219" y="916344"/>
                </a:lnTo>
                <a:lnTo>
                  <a:pt x="1489869" y="912769"/>
                </a:lnTo>
                <a:lnTo>
                  <a:pt x="1482328" y="907605"/>
                </a:lnTo>
                <a:lnTo>
                  <a:pt x="1472803" y="902045"/>
                </a:lnTo>
                <a:lnTo>
                  <a:pt x="1462485" y="895689"/>
                </a:lnTo>
                <a:lnTo>
                  <a:pt x="1449785" y="888540"/>
                </a:lnTo>
                <a:lnTo>
                  <a:pt x="1433910" y="880993"/>
                </a:lnTo>
                <a:lnTo>
                  <a:pt x="1425178" y="876624"/>
                </a:lnTo>
                <a:lnTo>
                  <a:pt x="1415653" y="870666"/>
                </a:lnTo>
                <a:lnTo>
                  <a:pt x="1404541" y="863516"/>
                </a:lnTo>
                <a:lnTo>
                  <a:pt x="1393428" y="854778"/>
                </a:lnTo>
                <a:lnTo>
                  <a:pt x="1381522" y="845642"/>
                </a:lnTo>
                <a:lnTo>
                  <a:pt x="1368822" y="834917"/>
                </a:lnTo>
                <a:lnTo>
                  <a:pt x="1355725" y="823796"/>
                </a:lnTo>
                <a:lnTo>
                  <a:pt x="1342231" y="811483"/>
                </a:lnTo>
                <a:lnTo>
                  <a:pt x="1314053" y="785267"/>
                </a:lnTo>
                <a:lnTo>
                  <a:pt x="1284288" y="757463"/>
                </a:lnTo>
                <a:lnTo>
                  <a:pt x="1254522" y="728468"/>
                </a:lnTo>
                <a:lnTo>
                  <a:pt x="1225153" y="698677"/>
                </a:lnTo>
                <a:lnTo>
                  <a:pt x="1167606" y="642275"/>
                </a:lnTo>
                <a:lnTo>
                  <a:pt x="1141016" y="616457"/>
                </a:lnTo>
                <a:lnTo>
                  <a:pt x="1116806" y="593816"/>
                </a:lnTo>
                <a:lnTo>
                  <a:pt x="1105694" y="583886"/>
                </a:lnTo>
                <a:lnTo>
                  <a:pt x="1094978" y="574751"/>
                </a:lnTo>
                <a:lnTo>
                  <a:pt x="1085453" y="567204"/>
                </a:lnTo>
                <a:lnTo>
                  <a:pt x="1077119" y="560451"/>
                </a:lnTo>
                <a:lnTo>
                  <a:pt x="1069181" y="554890"/>
                </a:lnTo>
                <a:lnTo>
                  <a:pt x="1062435" y="551316"/>
                </a:lnTo>
                <a:lnTo>
                  <a:pt x="1056878" y="548535"/>
                </a:lnTo>
                <a:lnTo>
                  <a:pt x="1054100" y="547741"/>
                </a:lnTo>
                <a:lnTo>
                  <a:pt x="1052116" y="547741"/>
                </a:lnTo>
                <a:lnTo>
                  <a:pt x="1042591" y="547741"/>
                </a:lnTo>
                <a:lnTo>
                  <a:pt x="1028700" y="548535"/>
                </a:lnTo>
                <a:lnTo>
                  <a:pt x="992585" y="550918"/>
                </a:lnTo>
                <a:lnTo>
                  <a:pt x="949325" y="553302"/>
                </a:lnTo>
                <a:lnTo>
                  <a:pt x="902494" y="556479"/>
                </a:lnTo>
                <a:lnTo>
                  <a:pt x="820341" y="562835"/>
                </a:lnTo>
                <a:lnTo>
                  <a:pt x="784622" y="566012"/>
                </a:lnTo>
                <a:lnTo>
                  <a:pt x="760810" y="542180"/>
                </a:lnTo>
                <a:lnTo>
                  <a:pt x="755650" y="532250"/>
                </a:lnTo>
                <a:lnTo>
                  <a:pt x="752078" y="521526"/>
                </a:lnTo>
                <a:lnTo>
                  <a:pt x="748506" y="511596"/>
                </a:lnTo>
                <a:lnTo>
                  <a:pt x="746522" y="500871"/>
                </a:lnTo>
                <a:lnTo>
                  <a:pt x="745331" y="490544"/>
                </a:lnTo>
                <a:lnTo>
                  <a:pt x="744935" y="480217"/>
                </a:lnTo>
                <a:lnTo>
                  <a:pt x="745728" y="470287"/>
                </a:lnTo>
                <a:lnTo>
                  <a:pt x="746919" y="459959"/>
                </a:lnTo>
                <a:lnTo>
                  <a:pt x="748903" y="450029"/>
                </a:lnTo>
                <a:lnTo>
                  <a:pt x="752078" y="440099"/>
                </a:lnTo>
                <a:lnTo>
                  <a:pt x="755650" y="430566"/>
                </a:lnTo>
                <a:lnTo>
                  <a:pt x="760016" y="420636"/>
                </a:lnTo>
                <a:lnTo>
                  <a:pt x="765175" y="411501"/>
                </a:lnTo>
                <a:lnTo>
                  <a:pt x="771128" y="402365"/>
                </a:lnTo>
                <a:lnTo>
                  <a:pt x="777875" y="393229"/>
                </a:lnTo>
                <a:lnTo>
                  <a:pt x="785019" y="384888"/>
                </a:lnTo>
                <a:lnTo>
                  <a:pt x="749697" y="362645"/>
                </a:lnTo>
                <a:lnTo>
                  <a:pt x="711994" y="339210"/>
                </a:lnTo>
                <a:lnTo>
                  <a:pt x="648494" y="300682"/>
                </a:lnTo>
                <a:lnTo>
                  <a:pt x="635000" y="307037"/>
                </a:lnTo>
                <a:lnTo>
                  <a:pt x="617538" y="316172"/>
                </a:lnTo>
                <a:lnTo>
                  <a:pt x="596503" y="327691"/>
                </a:lnTo>
                <a:lnTo>
                  <a:pt x="572294" y="341593"/>
                </a:lnTo>
                <a:lnTo>
                  <a:pt x="545306" y="357879"/>
                </a:lnTo>
                <a:lnTo>
                  <a:pt x="531019" y="367014"/>
                </a:lnTo>
                <a:lnTo>
                  <a:pt x="516335" y="377341"/>
                </a:lnTo>
                <a:lnTo>
                  <a:pt x="500856" y="387669"/>
                </a:lnTo>
                <a:lnTo>
                  <a:pt x="484585" y="399187"/>
                </a:lnTo>
                <a:lnTo>
                  <a:pt x="467915" y="411501"/>
                </a:lnTo>
                <a:lnTo>
                  <a:pt x="450850" y="424211"/>
                </a:lnTo>
                <a:lnTo>
                  <a:pt x="438150" y="434141"/>
                </a:lnTo>
                <a:lnTo>
                  <a:pt x="432990" y="439702"/>
                </a:lnTo>
                <a:lnTo>
                  <a:pt x="415131" y="456782"/>
                </a:lnTo>
                <a:lnTo>
                  <a:pt x="398859" y="473464"/>
                </a:lnTo>
                <a:lnTo>
                  <a:pt x="382984" y="490544"/>
                </a:lnTo>
                <a:lnTo>
                  <a:pt x="368300" y="506829"/>
                </a:lnTo>
                <a:lnTo>
                  <a:pt x="354409" y="523909"/>
                </a:lnTo>
                <a:lnTo>
                  <a:pt x="341312" y="539797"/>
                </a:lnTo>
                <a:lnTo>
                  <a:pt x="329009" y="555685"/>
                </a:lnTo>
                <a:lnTo>
                  <a:pt x="317500" y="570779"/>
                </a:lnTo>
                <a:lnTo>
                  <a:pt x="387350" y="732042"/>
                </a:lnTo>
                <a:lnTo>
                  <a:pt x="401240" y="724098"/>
                </a:lnTo>
                <a:lnTo>
                  <a:pt x="406400" y="721318"/>
                </a:lnTo>
                <a:lnTo>
                  <a:pt x="413147" y="720523"/>
                </a:lnTo>
                <a:lnTo>
                  <a:pt x="419497" y="719729"/>
                </a:lnTo>
                <a:lnTo>
                  <a:pt x="425053" y="719729"/>
                </a:lnTo>
                <a:lnTo>
                  <a:pt x="430609" y="720523"/>
                </a:lnTo>
                <a:lnTo>
                  <a:pt x="436165" y="721715"/>
                </a:lnTo>
                <a:lnTo>
                  <a:pt x="441325" y="722907"/>
                </a:lnTo>
                <a:lnTo>
                  <a:pt x="446484" y="724495"/>
                </a:lnTo>
                <a:lnTo>
                  <a:pt x="450850" y="726482"/>
                </a:lnTo>
                <a:lnTo>
                  <a:pt x="455215" y="729262"/>
                </a:lnTo>
                <a:lnTo>
                  <a:pt x="459581" y="731645"/>
                </a:lnTo>
                <a:lnTo>
                  <a:pt x="463550" y="734823"/>
                </a:lnTo>
                <a:lnTo>
                  <a:pt x="467519" y="738000"/>
                </a:lnTo>
                <a:lnTo>
                  <a:pt x="474265" y="744753"/>
                </a:lnTo>
                <a:lnTo>
                  <a:pt x="481013" y="752300"/>
                </a:lnTo>
                <a:lnTo>
                  <a:pt x="486966" y="759846"/>
                </a:lnTo>
                <a:lnTo>
                  <a:pt x="492125" y="768188"/>
                </a:lnTo>
                <a:lnTo>
                  <a:pt x="502047" y="783281"/>
                </a:lnTo>
                <a:lnTo>
                  <a:pt x="506413" y="790034"/>
                </a:lnTo>
                <a:lnTo>
                  <a:pt x="510778" y="795992"/>
                </a:lnTo>
                <a:lnTo>
                  <a:pt x="515541" y="800361"/>
                </a:lnTo>
                <a:lnTo>
                  <a:pt x="517525" y="802744"/>
                </a:lnTo>
                <a:lnTo>
                  <a:pt x="519510" y="803936"/>
                </a:lnTo>
                <a:lnTo>
                  <a:pt x="525860" y="807511"/>
                </a:lnTo>
                <a:lnTo>
                  <a:pt x="531416" y="811483"/>
                </a:lnTo>
                <a:lnTo>
                  <a:pt x="536972" y="815852"/>
                </a:lnTo>
                <a:lnTo>
                  <a:pt x="541735" y="819427"/>
                </a:lnTo>
                <a:lnTo>
                  <a:pt x="550466" y="827371"/>
                </a:lnTo>
                <a:lnTo>
                  <a:pt x="558006" y="834917"/>
                </a:lnTo>
                <a:lnTo>
                  <a:pt x="564356" y="843259"/>
                </a:lnTo>
                <a:lnTo>
                  <a:pt x="569516" y="850806"/>
                </a:lnTo>
                <a:lnTo>
                  <a:pt x="573881" y="858352"/>
                </a:lnTo>
                <a:lnTo>
                  <a:pt x="577850" y="865899"/>
                </a:lnTo>
                <a:lnTo>
                  <a:pt x="584597" y="879404"/>
                </a:lnTo>
                <a:lnTo>
                  <a:pt x="587375" y="885759"/>
                </a:lnTo>
                <a:lnTo>
                  <a:pt x="590550" y="891717"/>
                </a:lnTo>
                <a:lnTo>
                  <a:pt x="594122" y="896881"/>
                </a:lnTo>
                <a:lnTo>
                  <a:pt x="598091" y="901250"/>
                </a:lnTo>
                <a:lnTo>
                  <a:pt x="602456" y="905619"/>
                </a:lnTo>
                <a:lnTo>
                  <a:pt x="604838" y="907208"/>
                </a:lnTo>
                <a:lnTo>
                  <a:pt x="607616" y="908797"/>
                </a:lnTo>
                <a:lnTo>
                  <a:pt x="613569" y="912372"/>
                </a:lnTo>
                <a:lnTo>
                  <a:pt x="618728" y="915549"/>
                </a:lnTo>
                <a:lnTo>
                  <a:pt x="624285" y="919124"/>
                </a:lnTo>
                <a:lnTo>
                  <a:pt x="629047" y="922699"/>
                </a:lnTo>
                <a:lnTo>
                  <a:pt x="633413" y="926274"/>
                </a:lnTo>
                <a:lnTo>
                  <a:pt x="637778" y="929849"/>
                </a:lnTo>
                <a:lnTo>
                  <a:pt x="645319" y="938190"/>
                </a:lnTo>
                <a:lnTo>
                  <a:pt x="651669" y="946134"/>
                </a:lnTo>
                <a:lnTo>
                  <a:pt x="657622" y="954078"/>
                </a:lnTo>
                <a:lnTo>
                  <a:pt x="661988" y="962022"/>
                </a:lnTo>
                <a:lnTo>
                  <a:pt x="665956" y="969966"/>
                </a:lnTo>
                <a:lnTo>
                  <a:pt x="669528" y="977116"/>
                </a:lnTo>
                <a:lnTo>
                  <a:pt x="671910" y="983868"/>
                </a:lnTo>
                <a:lnTo>
                  <a:pt x="673894" y="990223"/>
                </a:lnTo>
                <a:lnTo>
                  <a:pt x="675085" y="995784"/>
                </a:lnTo>
                <a:lnTo>
                  <a:pt x="677069" y="1003331"/>
                </a:lnTo>
                <a:lnTo>
                  <a:pt x="677466" y="1006509"/>
                </a:lnTo>
                <a:lnTo>
                  <a:pt x="681038" y="1008892"/>
                </a:lnTo>
                <a:lnTo>
                  <a:pt x="691356" y="1016439"/>
                </a:lnTo>
                <a:lnTo>
                  <a:pt x="698103" y="1021999"/>
                </a:lnTo>
                <a:lnTo>
                  <a:pt x="705644" y="1028752"/>
                </a:lnTo>
                <a:lnTo>
                  <a:pt x="713185" y="1036299"/>
                </a:lnTo>
                <a:lnTo>
                  <a:pt x="721519" y="1045037"/>
                </a:lnTo>
                <a:lnTo>
                  <a:pt x="729456" y="1055364"/>
                </a:lnTo>
                <a:lnTo>
                  <a:pt x="733425" y="1060925"/>
                </a:lnTo>
                <a:lnTo>
                  <a:pt x="737394" y="1066486"/>
                </a:lnTo>
                <a:lnTo>
                  <a:pt x="740966" y="1072047"/>
                </a:lnTo>
                <a:lnTo>
                  <a:pt x="744538" y="1078005"/>
                </a:lnTo>
                <a:lnTo>
                  <a:pt x="747316" y="1084757"/>
                </a:lnTo>
                <a:lnTo>
                  <a:pt x="750094" y="1091112"/>
                </a:lnTo>
                <a:lnTo>
                  <a:pt x="753269" y="1097865"/>
                </a:lnTo>
                <a:lnTo>
                  <a:pt x="755253" y="1105014"/>
                </a:lnTo>
                <a:lnTo>
                  <a:pt x="757635" y="1112164"/>
                </a:lnTo>
                <a:lnTo>
                  <a:pt x="759222" y="1120108"/>
                </a:lnTo>
                <a:lnTo>
                  <a:pt x="760016" y="1128052"/>
                </a:lnTo>
                <a:lnTo>
                  <a:pt x="760810" y="1135599"/>
                </a:lnTo>
                <a:lnTo>
                  <a:pt x="760810" y="1143940"/>
                </a:lnTo>
                <a:lnTo>
                  <a:pt x="760413" y="1152281"/>
                </a:lnTo>
                <a:lnTo>
                  <a:pt x="760016" y="1157048"/>
                </a:lnTo>
                <a:lnTo>
                  <a:pt x="759222" y="1162211"/>
                </a:lnTo>
                <a:lnTo>
                  <a:pt x="756841" y="1171347"/>
                </a:lnTo>
                <a:lnTo>
                  <a:pt x="753666" y="1181277"/>
                </a:lnTo>
                <a:lnTo>
                  <a:pt x="749697" y="1190016"/>
                </a:lnTo>
                <a:lnTo>
                  <a:pt x="744935" y="1199151"/>
                </a:lnTo>
                <a:lnTo>
                  <a:pt x="739378" y="1207492"/>
                </a:lnTo>
                <a:lnTo>
                  <a:pt x="733028" y="1216628"/>
                </a:lnTo>
                <a:lnTo>
                  <a:pt x="726281" y="1224572"/>
                </a:lnTo>
                <a:lnTo>
                  <a:pt x="864394" y="1334200"/>
                </a:lnTo>
                <a:lnTo>
                  <a:pt x="871538" y="1340158"/>
                </a:lnTo>
                <a:lnTo>
                  <a:pt x="871935" y="1340555"/>
                </a:lnTo>
                <a:lnTo>
                  <a:pt x="872728" y="1340555"/>
                </a:lnTo>
                <a:lnTo>
                  <a:pt x="891381" y="1356046"/>
                </a:lnTo>
                <a:lnTo>
                  <a:pt x="908050" y="1369153"/>
                </a:lnTo>
                <a:lnTo>
                  <a:pt x="915194" y="1374317"/>
                </a:lnTo>
                <a:lnTo>
                  <a:pt x="921941" y="1379083"/>
                </a:lnTo>
                <a:lnTo>
                  <a:pt x="927894" y="1382658"/>
                </a:lnTo>
                <a:lnTo>
                  <a:pt x="933847" y="1386233"/>
                </a:lnTo>
                <a:lnTo>
                  <a:pt x="939006" y="1388219"/>
                </a:lnTo>
                <a:lnTo>
                  <a:pt x="944563" y="1389808"/>
                </a:lnTo>
                <a:lnTo>
                  <a:pt x="949722" y="1390205"/>
                </a:lnTo>
                <a:lnTo>
                  <a:pt x="954881" y="1390205"/>
                </a:lnTo>
                <a:lnTo>
                  <a:pt x="960041" y="1389411"/>
                </a:lnTo>
                <a:lnTo>
                  <a:pt x="965200" y="1387822"/>
                </a:lnTo>
                <a:lnTo>
                  <a:pt x="971153" y="1385041"/>
                </a:lnTo>
                <a:lnTo>
                  <a:pt x="977106" y="1381467"/>
                </a:lnTo>
                <a:lnTo>
                  <a:pt x="983456" y="1376700"/>
                </a:lnTo>
                <a:lnTo>
                  <a:pt x="990203" y="1371934"/>
                </a:lnTo>
                <a:lnTo>
                  <a:pt x="994966" y="1367962"/>
                </a:lnTo>
                <a:lnTo>
                  <a:pt x="998538" y="1364387"/>
                </a:lnTo>
                <a:lnTo>
                  <a:pt x="1002506" y="1360415"/>
                </a:lnTo>
                <a:lnTo>
                  <a:pt x="1005285" y="1356443"/>
                </a:lnTo>
                <a:lnTo>
                  <a:pt x="1008063" y="1353265"/>
                </a:lnTo>
                <a:lnTo>
                  <a:pt x="1009650" y="1349691"/>
                </a:lnTo>
                <a:lnTo>
                  <a:pt x="1010841" y="1346513"/>
                </a:lnTo>
                <a:lnTo>
                  <a:pt x="1011238" y="1343732"/>
                </a:lnTo>
                <a:lnTo>
                  <a:pt x="1011238" y="1341746"/>
                </a:lnTo>
                <a:lnTo>
                  <a:pt x="1010841" y="1339760"/>
                </a:lnTo>
                <a:lnTo>
                  <a:pt x="1009650" y="1336980"/>
                </a:lnTo>
                <a:lnTo>
                  <a:pt x="1008460" y="1334994"/>
                </a:lnTo>
                <a:lnTo>
                  <a:pt x="1007269" y="1334200"/>
                </a:lnTo>
                <a:lnTo>
                  <a:pt x="972344" y="1296466"/>
                </a:lnTo>
                <a:lnTo>
                  <a:pt x="846138" y="1173333"/>
                </a:lnTo>
                <a:lnTo>
                  <a:pt x="843756" y="1170950"/>
                </a:lnTo>
                <a:lnTo>
                  <a:pt x="841772" y="1168169"/>
                </a:lnTo>
                <a:lnTo>
                  <a:pt x="839788" y="1164992"/>
                </a:lnTo>
                <a:lnTo>
                  <a:pt x="838200" y="1162211"/>
                </a:lnTo>
                <a:lnTo>
                  <a:pt x="837010" y="1158637"/>
                </a:lnTo>
                <a:lnTo>
                  <a:pt x="836216" y="1155856"/>
                </a:lnTo>
                <a:lnTo>
                  <a:pt x="835819" y="1152281"/>
                </a:lnTo>
                <a:lnTo>
                  <a:pt x="835422" y="1149104"/>
                </a:lnTo>
                <a:lnTo>
                  <a:pt x="835819" y="1145529"/>
                </a:lnTo>
                <a:lnTo>
                  <a:pt x="836216" y="1142351"/>
                </a:lnTo>
                <a:lnTo>
                  <a:pt x="836613" y="1138777"/>
                </a:lnTo>
                <a:lnTo>
                  <a:pt x="837803" y="1135996"/>
                </a:lnTo>
                <a:lnTo>
                  <a:pt x="839391" y="1132421"/>
                </a:lnTo>
                <a:lnTo>
                  <a:pt x="840978" y="1129641"/>
                </a:lnTo>
                <a:lnTo>
                  <a:pt x="842963" y="1126861"/>
                </a:lnTo>
                <a:lnTo>
                  <a:pt x="845741" y="1124080"/>
                </a:lnTo>
                <a:lnTo>
                  <a:pt x="848122" y="1121697"/>
                </a:lnTo>
                <a:lnTo>
                  <a:pt x="850900" y="1119314"/>
                </a:lnTo>
                <a:lnTo>
                  <a:pt x="854075" y="1117725"/>
                </a:lnTo>
                <a:lnTo>
                  <a:pt x="856853" y="1116136"/>
                </a:lnTo>
                <a:lnTo>
                  <a:pt x="860028" y="1115342"/>
                </a:lnTo>
                <a:lnTo>
                  <a:pt x="863203" y="1114547"/>
                </a:lnTo>
                <a:lnTo>
                  <a:pt x="866775" y="1113753"/>
                </a:lnTo>
                <a:lnTo>
                  <a:pt x="869950" y="1113753"/>
                </a:lnTo>
                <a:lnTo>
                  <a:pt x="873522" y="1113753"/>
                </a:lnTo>
                <a:lnTo>
                  <a:pt x="876697" y="1114150"/>
                </a:lnTo>
                <a:lnTo>
                  <a:pt x="879872" y="1114944"/>
                </a:lnTo>
                <a:lnTo>
                  <a:pt x="883047" y="1116136"/>
                </a:lnTo>
                <a:lnTo>
                  <a:pt x="886222" y="1117328"/>
                </a:lnTo>
                <a:lnTo>
                  <a:pt x="889000" y="1118916"/>
                </a:lnTo>
                <a:lnTo>
                  <a:pt x="891778" y="1121300"/>
                </a:lnTo>
                <a:lnTo>
                  <a:pt x="894953" y="1123286"/>
                </a:lnTo>
                <a:lnTo>
                  <a:pt x="1063625" y="1287330"/>
                </a:lnTo>
                <a:lnTo>
                  <a:pt x="1063625" y="1286933"/>
                </a:lnTo>
                <a:lnTo>
                  <a:pt x="1071563" y="1294877"/>
                </a:lnTo>
                <a:lnTo>
                  <a:pt x="1073944" y="1298054"/>
                </a:lnTo>
                <a:lnTo>
                  <a:pt x="1092200" y="1315531"/>
                </a:lnTo>
                <a:lnTo>
                  <a:pt x="1110060" y="1332611"/>
                </a:lnTo>
                <a:lnTo>
                  <a:pt x="1117203" y="1339760"/>
                </a:lnTo>
                <a:lnTo>
                  <a:pt x="1123950" y="1345718"/>
                </a:lnTo>
                <a:lnTo>
                  <a:pt x="1130300" y="1350485"/>
                </a:lnTo>
                <a:lnTo>
                  <a:pt x="1135460" y="1354060"/>
                </a:lnTo>
                <a:lnTo>
                  <a:pt x="1141016" y="1356443"/>
                </a:lnTo>
                <a:lnTo>
                  <a:pt x="1145778" y="1358429"/>
                </a:lnTo>
                <a:lnTo>
                  <a:pt x="1150938" y="1359223"/>
                </a:lnTo>
                <a:lnTo>
                  <a:pt x="1155303" y="1358826"/>
                </a:lnTo>
                <a:lnTo>
                  <a:pt x="1160066" y="1357635"/>
                </a:lnTo>
                <a:lnTo>
                  <a:pt x="1164828" y="1354854"/>
                </a:lnTo>
                <a:lnTo>
                  <a:pt x="1169591" y="1351677"/>
                </a:lnTo>
                <a:lnTo>
                  <a:pt x="1175147" y="1347307"/>
                </a:lnTo>
                <a:lnTo>
                  <a:pt x="1181100" y="1341746"/>
                </a:lnTo>
                <a:lnTo>
                  <a:pt x="1187847" y="1335788"/>
                </a:lnTo>
                <a:lnTo>
                  <a:pt x="1193403" y="1330228"/>
                </a:lnTo>
                <a:lnTo>
                  <a:pt x="1198166" y="1324667"/>
                </a:lnTo>
                <a:lnTo>
                  <a:pt x="1201738" y="1319106"/>
                </a:lnTo>
                <a:lnTo>
                  <a:pt x="1205310" y="1313942"/>
                </a:lnTo>
                <a:lnTo>
                  <a:pt x="1207294" y="1309176"/>
                </a:lnTo>
                <a:lnTo>
                  <a:pt x="1209278" y="1304807"/>
                </a:lnTo>
                <a:lnTo>
                  <a:pt x="1210469" y="1300835"/>
                </a:lnTo>
                <a:lnTo>
                  <a:pt x="1211263" y="1297260"/>
                </a:lnTo>
                <a:lnTo>
                  <a:pt x="1211660" y="1293288"/>
                </a:lnTo>
                <a:lnTo>
                  <a:pt x="1211660" y="1290507"/>
                </a:lnTo>
                <a:lnTo>
                  <a:pt x="1211263" y="1287330"/>
                </a:lnTo>
                <a:lnTo>
                  <a:pt x="1210072" y="1284947"/>
                </a:lnTo>
                <a:lnTo>
                  <a:pt x="1208485" y="1280180"/>
                </a:lnTo>
                <a:lnTo>
                  <a:pt x="1206897" y="1277400"/>
                </a:lnTo>
                <a:lnTo>
                  <a:pt x="1161653" y="1233310"/>
                </a:lnTo>
                <a:lnTo>
                  <a:pt x="1159272" y="1230530"/>
                </a:lnTo>
                <a:lnTo>
                  <a:pt x="1156494" y="1227352"/>
                </a:lnTo>
                <a:lnTo>
                  <a:pt x="1154906" y="1224175"/>
                </a:lnTo>
                <a:lnTo>
                  <a:pt x="1153319" y="1220600"/>
                </a:lnTo>
                <a:lnTo>
                  <a:pt x="927894" y="1004920"/>
                </a:lnTo>
                <a:lnTo>
                  <a:pt x="925116" y="1002139"/>
                </a:lnTo>
                <a:lnTo>
                  <a:pt x="923131" y="999359"/>
                </a:lnTo>
                <a:lnTo>
                  <a:pt x="921544" y="996181"/>
                </a:lnTo>
                <a:lnTo>
                  <a:pt x="919560" y="993401"/>
                </a:lnTo>
                <a:lnTo>
                  <a:pt x="918369" y="989826"/>
                </a:lnTo>
                <a:lnTo>
                  <a:pt x="917575" y="986648"/>
                </a:lnTo>
                <a:lnTo>
                  <a:pt x="917178" y="983074"/>
                </a:lnTo>
                <a:lnTo>
                  <a:pt x="916781" y="979896"/>
                </a:lnTo>
                <a:lnTo>
                  <a:pt x="916781" y="976321"/>
                </a:lnTo>
                <a:lnTo>
                  <a:pt x="917178" y="973144"/>
                </a:lnTo>
                <a:lnTo>
                  <a:pt x="917972" y="969569"/>
                </a:lnTo>
                <a:lnTo>
                  <a:pt x="919163" y="966391"/>
                </a:lnTo>
                <a:lnTo>
                  <a:pt x="920750" y="962816"/>
                </a:lnTo>
                <a:lnTo>
                  <a:pt x="922338" y="960036"/>
                </a:lnTo>
                <a:lnTo>
                  <a:pt x="924322" y="956858"/>
                </a:lnTo>
                <a:lnTo>
                  <a:pt x="927100" y="954078"/>
                </a:lnTo>
                <a:lnTo>
                  <a:pt x="929481" y="952092"/>
                </a:lnTo>
                <a:lnTo>
                  <a:pt x="932260" y="949311"/>
                </a:lnTo>
                <a:lnTo>
                  <a:pt x="935435" y="947723"/>
                </a:lnTo>
                <a:lnTo>
                  <a:pt x="938213" y="946134"/>
                </a:lnTo>
                <a:lnTo>
                  <a:pt x="941785" y="944942"/>
                </a:lnTo>
                <a:lnTo>
                  <a:pt x="944960" y="944148"/>
                </a:lnTo>
                <a:lnTo>
                  <a:pt x="948531" y="943353"/>
                </a:lnTo>
                <a:lnTo>
                  <a:pt x="951706" y="942956"/>
                </a:lnTo>
                <a:lnTo>
                  <a:pt x="955278" y="942956"/>
                </a:lnTo>
                <a:lnTo>
                  <a:pt x="958453" y="943353"/>
                </a:lnTo>
                <a:lnTo>
                  <a:pt x="962025" y="944545"/>
                </a:lnTo>
                <a:lnTo>
                  <a:pt x="965200" y="945737"/>
                </a:lnTo>
                <a:lnTo>
                  <a:pt x="968772" y="946928"/>
                </a:lnTo>
                <a:lnTo>
                  <a:pt x="971550" y="948517"/>
                </a:lnTo>
                <a:lnTo>
                  <a:pt x="974725" y="950900"/>
                </a:lnTo>
                <a:lnTo>
                  <a:pt x="977503" y="953284"/>
                </a:lnTo>
                <a:lnTo>
                  <a:pt x="1214041" y="1179291"/>
                </a:lnTo>
                <a:lnTo>
                  <a:pt x="1216819" y="1182469"/>
                </a:lnTo>
                <a:lnTo>
                  <a:pt x="1235472" y="1199946"/>
                </a:lnTo>
                <a:lnTo>
                  <a:pt x="1254125" y="1217422"/>
                </a:lnTo>
                <a:lnTo>
                  <a:pt x="1262063" y="1224572"/>
                </a:lnTo>
                <a:lnTo>
                  <a:pt x="1268810" y="1230530"/>
                </a:lnTo>
                <a:lnTo>
                  <a:pt x="1275556" y="1235694"/>
                </a:lnTo>
                <a:lnTo>
                  <a:pt x="1281510" y="1239269"/>
                </a:lnTo>
                <a:lnTo>
                  <a:pt x="1287066" y="1242049"/>
                </a:lnTo>
                <a:lnTo>
                  <a:pt x="1292622" y="1244035"/>
                </a:lnTo>
                <a:lnTo>
                  <a:pt x="1297385" y="1244432"/>
                </a:lnTo>
                <a:lnTo>
                  <a:pt x="1299766" y="1244432"/>
                </a:lnTo>
                <a:lnTo>
                  <a:pt x="1302147" y="1244035"/>
                </a:lnTo>
                <a:lnTo>
                  <a:pt x="1307306" y="1242843"/>
                </a:lnTo>
                <a:lnTo>
                  <a:pt x="1312863" y="1240063"/>
                </a:lnTo>
                <a:lnTo>
                  <a:pt x="1317625" y="1236885"/>
                </a:lnTo>
                <a:lnTo>
                  <a:pt x="1323578" y="1232516"/>
                </a:lnTo>
                <a:lnTo>
                  <a:pt x="1329928" y="1226955"/>
                </a:lnTo>
                <a:lnTo>
                  <a:pt x="1336675" y="1220600"/>
                </a:lnTo>
                <a:lnTo>
                  <a:pt x="1343422" y="1213848"/>
                </a:lnTo>
                <a:lnTo>
                  <a:pt x="1348978" y="1207492"/>
                </a:lnTo>
                <a:lnTo>
                  <a:pt x="1352947" y="1201932"/>
                </a:lnTo>
                <a:lnTo>
                  <a:pt x="1356122" y="1196371"/>
                </a:lnTo>
                <a:lnTo>
                  <a:pt x="1358503" y="1191207"/>
                </a:lnTo>
                <a:lnTo>
                  <a:pt x="1360488" y="1186044"/>
                </a:lnTo>
                <a:lnTo>
                  <a:pt x="1361281" y="1182072"/>
                </a:lnTo>
                <a:lnTo>
                  <a:pt x="1361678" y="1178099"/>
                </a:lnTo>
                <a:lnTo>
                  <a:pt x="1361281" y="1174922"/>
                </a:lnTo>
                <a:lnTo>
                  <a:pt x="1360885" y="1171744"/>
                </a:lnTo>
                <a:lnTo>
                  <a:pt x="1359694" y="1168964"/>
                </a:lnTo>
                <a:lnTo>
                  <a:pt x="1359297" y="1166581"/>
                </a:lnTo>
                <a:lnTo>
                  <a:pt x="1357710" y="1164197"/>
                </a:lnTo>
                <a:lnTo>
                  <a:pt x="1356916" y="1163006"/>
                </a:lnTo>
                <a:lnTo>
                  <a:pt x="1309688" y="1118519"/>
                </a:lnTo>
                <a:lnTo>
                  <a:pt x="1307703" y="1116533"/>
                </a:lnTo>
                <a:lnTo>
                  <a:pt x="1306116" y="1114150"/>
                </a:lnTo>
                <a:lnTo>
                  <a:pt x="1302544" y="1108986"/>
                </a:lnTo>
                <a:lnTo>
                  <a:pt x="1299369" y="1105412"/>
                </a:lnTo>
                <a:lnTo>
                  <a:pt x="1279128" y="1084757"/>
                </a:lnTo>
                <a:lnTo>
                  <a:pt x="1278335" y="1084360"/>
                </a:lnTo>
                <a:lnTo>
                  <a:pt x="1048941" y="854778"/>
                </a:lnTo>
                <a:lnTo>
                  <a:pt x="1046163" y="851997"/>
                </a:lnTo>
                <a:lnTo>
                  <a:pt x="1044178" y="849217"/>
                </a:lnTo>
                <a:lnTo>
                  <a:pt x="1042591" y="846039"/>
                </a:lnTo>
                <a:lnTo>
                  <a:pt x="1041003" y="843259"/>
                </a:lnTo>
                <a:lnTo>
                  <a:pt x="1039813" y="839684"/>
                </a:lnTo>
                <a:lnTo>
                  <a:pt x="1039019" y="836506"/>
                </a:lnTo>
                <a:lnTo>
                  <a:pt x="1038622" y="832931"/>
                </a:lnTo>
                <a:lnTo>
                  <a:pt x="1038622" y="829754"/>
                </a:lnTo>
                <a:lnTo>
                  <a:pt x="1038622" y="826179"/>
                </a:lnTo>
                <a:lnTo>
                  <a:pt x="1039019" y="823001"/>
                </a:lnTo>
                <a:lnTo>
                  <a:pt x="1039813" y="819427"/>
                </a:lnTo>
                <a:lnTo>
                  <a:pt x="1041003" y="816249"/>
                </a:lnTo>
                <a:lnTo>
                  <a:pt x="1042591" y="813071"/>
                </a:lnTo>
                <a:lnTo>
                  <a:pt x="1044178" y="810291"/>
                </a:lnTo>
                <a:lnTo>
                  <a:pt x="1046163" y="807113"/>
                </a:lnTo>
                <a:lnTo>
                  <a:pt x="1048941" y="804730"/>
                </a:lnTo>
                <a:lnTo>
                  <a:pt x="1051719" y="802347"/>
                </a:lnTo>
                <a:lnTo>
                  <a:pt x="1054100" y="799964"/>
                </a:lnTo>
                <a:lnTo>
                  <a:pt x="1057672" y="798375"/>
                </a:lnTo>
                <a:lnTo>
                  <a:pt x="1060450" y="796786"/>
                </a:lnTo>
                <a:lnTo>
                  <a:pt x="1064022" y="795595"/>
                </a:lnTo>
                <a:lnTo>
                  <a:pt x="1067197" y="794800"/>
                </a:lnTo>
                <a:lnTo>
                  <a:pt x="1070769" y="794006"/>
                </a:lnTo>
                <a:lnTo>
                  <a:pt x="1073944" y="794006"/>
                </a:lnTo>
                <a:lnTo>
                  <a:pt x="1077516" y="794006"/>
                </a:lnTo>
                <a:lnTo>
                  <a:pt x="1080691" y="794800"/>
                </a:lnTo>
                <a:lnTo>
                  <a:pt x="1084263" y="795595"/>
                </a:lnTo>
                <a:lnTo>
                  <a:pt x="1087041" y="796786"/>
                </a:lnTo>
                <a:lnTo>
                  <a:pt x="1090613" y="798375"/>
                </a:lnTo>
                <a:lnTo>
                  <a:pt x="1093391" y="799964"/>
                </a:lnTo>
                <a:lnTo>
                  <a:pt x="1096566" y="802347"/>
                </a:lnTo>
                <a:lnTo>
                  <a:pt x="1098947" y="804730"/>
                </a:lnTo>
                <a:lnTo>
                  <a:pt x="1328738" y="1034313"/>
                </a:lnTo>
                <a:lnTo>
                  <a:pt x="1331119" y="1037093"/>
                </a:lnTo>
                <a:lnTo>
                  <a:pt x="1349375" y="1055364"/>
                </a:lnTo>
                <a:lnTo>
                  <a:pt x="1364456" y="1070061"/>
                </a:lnTo>
                <a:lnTo>
                  <a:pt x="1371600" y="1076813"/>
                </a:lnTo>
                <a:lnTo>
                  <a:pt x="1378347" y="1083168"/>
                </a:lnTo>
                <a:lnTo>
                  <a:pt x="1385094" y="1088729"/>
                </a:lnTo>
                <a:lnTo>
                  <a:pt x="1391444" y="1093496"/>
                </a:lnTo>
                <a:lnTo>
                  <a:pt x="1397397" y="1096673"/>
                </a:lnTo>
                <a:lnTo>
                  <a:pt x="1400175" y="1097865"/>
                </a:lnTo>
                <a:lnTo>
                  <a:pt x="1402953" y="1098659"/>
                </a:lnTo>
                <a:lnTo>
                  <a:pt x="1404541" y="1099056"/>
                </a:lnTo>
                <a:lnTo>
                  <a:pt x="1407716" y="1099851"/>
                </a:lnTo>
                <a:lnTo>
                  <a:pt x="1410891" y="1099056"/>
                </a:lnTo>
                <a:lnTo>
                  <a:pt x="1415653" y="1098262"/>
                </a:lnTo>
                <a:lnTo>
                  <a:pt x="1421210" y="1095879"/>
                </a:lnTo>
                <a:lnTo>
                  <a:pt x="1424385" y="1093893"/>
                </a:lnTo>
                <a:lnTo>
                  <a:pt x="1427956" y="1091112"/>
                </a:lnTo>
                <a:lnTo>
                  <a:pt x="1431528" y="1088729"/>
                </a:lnTo>
                <a:lnTo>
                  <a:pt x="1435894" y="1084757"/>
                </a:lnTo>
                <a:lnTo>
                  <a:pt x="1440260" y="1081182"/>
                </a:lnTo>
                <a:lnTo>
                  <a:pt x="1445419" y="1076019"/>
                </a:lnTo>
                <a:lnTo>
                  <a:pt x="1452166" y="1068869"/>
                </a:lnTo>
                <a:lnTo>
                  <a:pt x="1457325" y="1062514"/>
                </a:lnTo>
                <a:lnTo>
                  <a:pt x="1461294" y="1056159"/>
                </a:lnTo>
                <a:lnTo>
                  <a:pt x="1464866" y="1050201"/>
                </a:lnTo>
                <a:lnTo>
                  <a:pt x="1466850" y="1044640"/>
                </a:lnTo>
                <a:lnTo>
                  <a:pt x="1468835" y="1039873"/>
                </a:lnTo>
                <a:lnTo>
                  <a:pt x="1469628" y="1035504"/>
                </a:lnTo>
                <a:lnTo>
                  <a:pt x="1470025" y="1031135"/>
                </a:lnTo>
                <a:lnTo>
                  <a:pt x="1469628" y="1027560"/>
                </a:lnTo>
                <a:lnTo>
                  <a:pt x="1469231" y="1024383"/>
                </a:lnTo>
                <a:lnTo>
                  <a:pt x="1468041" y="1021602"/>
                </a:lnTo>
                <a:lnTo>
                  <a:pt x="1467247" y="1019616"/>
                </a:lnTo>
                <a:lnTo>
                  <a:pt x="1465660" y="1016041"/>
                </a:lnTo>
                <a:lnTo>
                  <a:pt x="1464866" y="1015247"/>
                </a:lnTo>
                <a:lnTo>
                  <a:pt x="1419225" y="969966"/>
                </a:lnTo>
                <a:lnTo>
                  <a:pt x="1416844" y="967583"/>
                </a:lnTo>
                <a:lnTo>
                  <a:pt x="1414860" y="964802"/>
                </a:lnTo>
                <a:lnTo>
                  <a:pt x="1412478" y="961625"/>
                </a:lnTo>
                <a:lnTo>
                  <a:pt x="1411288" y="958447"/>
                </a:lnTo>
                <a:lnTo>
                  <a:pt x="1410097" y="955270"/>
                </a:lnTo>
                <a:lnTo>
                  <a:pt x="1409303" y="952092"/>
                </a:lnTo>
                <a:lnTo>
                  <a:pt x="1408906" y="948517"/>
                </a:lnTo>
                <a:lnTo>
                  <a:pt x="1408510" y="945339"/>
                </a:lnTo>
                <a:lnTo>
                  <a:pt x="1408906" y="941765"/>
                </a:lnTo>
                <a:lnTo>
                  <a:pt x="1409303" y="938587"/>
                </a:lnTo>
                <a:lnTo>
                  <a:pt x="1410097" y="935012"/>
                </a:lnTo>
                <a:lnTo>
                  <a:pt x="1410891" y="931835"/>
                </a:lnTo>
                <a:lnTo>
                  <a:pt x="1412478" y="928657"/>
                </a:lnTo>
                <a:lnTo>
                  <a:pt x="1414463" y="925479"/>
                </a:lnTo>
                <a:lnTo>
                  <a:pt x="1416447" y="922302"/>
                </a:lnTo>
                <a:lnTo>
                  <a:pt x="1418828" y="919919"/>
                </a:lnTo>
                <a:lnTo>
                  <a:pt x="1421606" y="917535"/>
                </a:lnTo>
                <a:lnTo>
                  <a:pt x="1424385" y="915152"/>
                </a:lnTo>
                <a:lnTo>
                  <a:pt x="1427163" y="913563"/>
                </a:lnTo>
                <a:lnTo>
                  <a:pt x="1430338" y="911975"/>
                </a:lnTo>
                <a:lnTo>
                  <a:pt x="1433513" y="910783"/>
                </a:lnTo>
                <a:lnTo>
                  <a:pt x="1437085" y="909989"/>
                </a:lnTo>
                <a:lnTo>
                  <a:pt x="1440260" y="909194"/>
                </a:lnTo>
                <a:lnTo>
                  <a:pt x="1443831" y="909194"/>
                </a:lnTo>
                <a:lnTo>
                  <a:pt x="1447006" y="909194"/>
                </a:lnTo>
                <a:lnTo>
                  <a:pt x="1450578" y="909989"/>
                </a:lnTo>
                <a:lnTo>
                  <a:pt x="1453753" y="910783"/>
                </a:lnTo>
                <a:lnTo>
                  <a:pt x="1457325" y="911975"/>
                </a:lnTo>
                <a:lnTo>
                  <a:pt x="1460103" y="913166"/>
                </a:lnTo>
                <a:lnTo>
                  <a:pt x="1463278" y="914755"/>
                </a:lnTo>
                <a:lnTo>
                  <a:pt x="1466056" y="917138"/>
                </a:lnTo>
                <a:lnTo>
                  <a:pt x="1469231" y="919521"/>
                </a:lnTo>
                <a:lnTo>
                  <a:pt x="1516460" y="966391"/>
                </a:lnTo>
                <a:lnTo>
                  <a:pt x="1520825" y="971952"/>
                </a:lnTo>
                <a:lnTo>
                  <a:pt x="1525191" y="978307"/>
                </a:lnTo>
                <a:lnTo>
                  <a:pt x="1528763" y="985060"/>
                </a:lnTo>
                <a:lnTo>
                  <a:pt x="1532731" y="993004"/>
                </a:lnTo>
                <a:lnTo>
                  <a:pt x="1535510" y="1001345"/>
                </a:lnTo>
                <a:lnTo>
                  <a:pt x="1538288" y="1010481"/>
                </a:lnTo>
                <a:lnTo>
                  <a:pt x="1539875" y="1020411"/>
                </a:lnTo>
                <a:lnTo>
                  <a:pt x="1540272" y="1025574"/>
                </a:lnTo>
                <a:lnTo>
                  <a:pt x="1540272" y="1030738"/>
                </a:lnTo>
                <a:lnTo>
                  <a:pt x="1540272" y="1035901"/>
                </a:lnTo>
                <a:lnTo>
                  <a:pt x="1539875" y="1041462"/>
                </a:lnTo>
                <a:lnTo>
                  <a:pt x="1539478" y="1047023"/>
                </a:lnTo>
                <a:lnTo>
                  <a:pt x="1538685" y="1052981"/>
                </a:lnTo>
                <a:lnTo>
                  <a:pt x="1537494" y="1058145"/>
                </a:lnTo>
                <a:lnTo>
                  <a:pt x="1535510" y="1064103"/>
                </a:lnTo>
                <a:lnTo>
                  <a:pt x="1533525" y="1070061"/>
                </a:lnTo>
                <a:lnTo>
                  <a:pt x="1531144" y="1076416"/>
                </a:lnTo>
                <a:lnTo>
                  <a:pt x="1527969" y="1082374"/>
                </a:lnTo>
                <a:lnTo>
                  <a:pt x="1525191" y="1088729"/>
                </a:lnTo>
                <a:lnTo>
                  <a:pt x="1521222" y="1094687"/>
                </a:lnTo>
                <a:lnTo>
                  <a:pt x="1517253" y="1101042"/>
                </a:lnTo>
                <a:lnTo>
                  <a:pt x="1512491" y="1107398"/>
                </a:lnTo>
                <a:lnTo>
                  <a:pt x="1507331" y="1113753"/>
                </a:lnTo>
                <a:lnTo>
                  <a:pt x="1501775" y="1120108"/>
                </a:lnTo>
                <a:lnTo>
                  <a:pt x="1495822" y="1126066"/>
                </a:lnTo>
                <a:lnTo>
                  <a:pt x="1485900" y="1135599"/>
                </a:lnTo>
                <a:lnTo>
                  <a:pt x="1479550" y="1141160"/>
                </a:lnTo>
                <a:lnTo>
                  <a:pt x="1472010" y="1147118"/>
                </a:lnTo>
                <a:lnTo>
                  <a:pt x="1463675" y="1152679"/>
                </a:lnTo>
                <a:lnTo>
                  <a:pt x="1453753" y="1158239"/>
                </a:lnTo>
                <a:lnTo>
                  <a:pt x="1448991" y="1161020"/>
                </a:lnTo>
                <a:lnTo>
                  <a:pt x="1443435" y="1163403"/>
                </a:lnTo>
                <a:lnTo>
                  <a:pt x="1437878" y="1165389"/>
                </a:lnTo>
                <a:lnTo>
                  <a:pt x="1432322" y="1166978"/>
                </a:lnTo>
                <a:lnTo>
                  <a:pt x="1432719" y="1172539"/>
                </a:lnTo>
                <a:lnTo>
                  <a:pt x="1432719" y="1178497"/>
                </a:lnTo>
                <a:lnTo>
                  <a:pt x="1432719" y="1184852"/>
                </a:lnTo>
                <a:lnTo>
                  <a:pt x="1432322" y="1190810"/>
                </a:lnTo>
                <a:lnTo>
                  <a:pt x="1431131" y="1197165"/>
                </a:lnTo>
                <a:lnTo>
                  <a:pt x="1429941" y="1203520"/>
                </a:lnTo>
                <a:lnTo>
                  <a:pt x="1427956" y="1210273"/>
                </a:lnTo>
                <a:lnTo>
                  <a:pt x="1425575" y="1217025"/>
                </a:lnTo>
                <a:lnTo>
                  <a:pt x="1422797" y="1223778"/>
                </a:lnTo>
                <a:lnTo>
                  <a:pt x="1419225" y="1230530"/>
                </a:lnTo>
                <a:lnTo>
                  <a:pt x="1415653" y="1237283"/>
                </a:lnTo>
                <a:lnTo>
                  <a:pt x="1410891" y="1244432"/>
                </a:lnTo>
                <a:lnTo>
                  <a:pt x="1405731" y="1251185"/>
                </a:lnTo>
                <a:lnTo>
                  <a:pt x="1399778" y="1258334"/>
                </a:lnTo>
                <a:lnTo>
                  <a:pt x="1393428" y="1265484"/>
                </a:lnTo>
                <a:lnTo>
                  <a:pt x="1386285" y="1272633"/>
                </a:lnTo>
                <a:lnTo>
                  <a:pt x="1379935" y="1278194"/>
                </a:lnTo>
                <a:lnTo>
                  <a:pt x="1374378" y="1283755"/>
                </a:lnTo>
                <a:lnTo>
                  <a:pt x="1368028" y="1288124"/>
                </a:lnTo>
                <a:lnTo>
                  <a:pt x="1362075" y="1292891"/>
                </a:lnTo>
                <a:lnTo>
                  <a:pt x="1356519" y="1296863"/>
                </a:lnTo>
                <a:lnTo>
                  <a:pt x="1350566" y="1300040"/>
                </a:lnTo>
                <a:lnTo>
                  <a:pt x="1345010" y="1303615"/>
                </a:lnTo>
                <a:lnTo>
                  <a:pt x="1339453" y="1305998"/>
                </a:lnTo>
                <a:lnTo>
                  <a:pt x="1334294" y="1308382"/>
                </a:lnTo>
                <a:lnTo>
                  <a:pt x="1328738" y="1310765"/>
                </a:lnTo>
                <a:lnTo>
                  <a:pt x="1323181" y="1312354"/>
                </a:lnTo>
                <a:lnTo>
                  <a:pt x="1318022" y="1313545"/>
                </a:lnTo>
                <a:lnTo>
                  <a:pt x="1312863" y="1314737"/>
                </a:lnTo>
                <a:lnTo>
                  <a:pt x="1307703" y="1315134"/>
                </a:lnTo>
                <a:lnTo>
                  <a:pt x="1302544" y="1315531"/>
                </a:lnTo>
                <a:lnTo>
                  <a:pt x="1297781" y="1315928"/>
                </a:lnTo>
                <a:lnTo>
                  <a:pt x="1293019" y="1315531"/>
                </a:lnTo>
                <a:lnTo>
                  <a:pt x="1288256" y="1315134"/>
                </a:lnTo>
                <a:lnTo>
                  <a:pt x="1279128" y="1313545"/>
                </a:lnTo>
                <a:lnTo>
                  <a:pt x="1276747" y="1322284"/>
                </a:lnTo>
                <a:lnTo>
                  <a:pt x="1273969" y="1331022"/>
                </a:lnTo>
                <a:lnTo>
                  <a:pt x="1270000" y="1339760"/>
                </a:lnTo>
                <a:lnTo>
                  <a:pt x="1265635" y="1348499"/>
                </a:lnTo>
                <a:lnTo>
                  <a:pt x="1260078" y="1358032"/>
                </a:lnTo>
                <a:lnTo>
                  <a:pt x="1253331" y="1366770"/>
                </a:lnTo>
                <a:lnTo>
                  <a:pt x="1245394" y="1375906"/>
                </a:lnTo>
                <a:lnTo>
                  <a:pt x="1236266" y="1385439"/>
                </a:lnTo>
                <a:lnTo>
                  <a:pt x="1230313" y="1391397"/>
                </a:lnTo>
                <a:lnTo>
                  <a:pt x="1224756" y="1396163"/>
                </a:lnTo>
                <a:lnTo>
                  <a:pt x="1219200" y="1401327"/>
                </a:lnTo>
                <a:lnTo>
                  <a:pt x="1213247" y="1405696"/>
                </a:lnTo>
                <a:lnTo>
                  <a:pt x="1207691" y="1409271"/>
                </a:lnTo>
                <a:lnTo>
                  <a:pt x="1202135" y="1413243"/>
                </a:lnTo>
                <a:lnTo>
                  <a:pt x="1196578" y="1416023"/>
                </a:lnTo>
                <a:lnTo>
                  <a:pt x="1191419" y="1419201"/>
                </a:lnTo>
                <a:lnTo>
                  <a:pt x="1185863" y="1421584"/>
                </a:lnTo>
                <a:lnTo>
                  <a:pt x="1180703" y="1423173"/>
                </a:lnTo>
                <a:lnTo>
                  <a:pt x="1175544" y="1425159"/>
                </a:lnTo>
                <a:lnTo>
                  <a:pt x="1170781" y="1426748"/>
                </a:lnTo>
                <a:lnTo>
                  <a:pt x="1165622" y="1427542"/>
                </a:lnTo>
                <a:lnTo>
                  <a:pt x="1160463" y="1428336"/>
                </a:lnTo>
                <a:lnTo>
                  <a:pt x="1155700" y="1428734"/>
                </a:lnTo>
                <a:lnTo>
                  <a:pt x="1150938" y="1428734"/>
                </a:lnTo>
                <a:lnTo>
                  <a:pt x="1144588" y="1428734"/>
                </a:lnTo>
                <a:lnTo>
                  <a:pt x="1137841" y="1427939"/>
                </a:lnTo>
                <a:lnTo>
                  <a:pt x="1131491" y="1426748"/>
                </a:lnTo>
                <a:lnTo>
                  <a:pt x="1125538" y="1425159"/>
                </a:lnTo>
                <a:lnTo>
                  <a:pt x="1119188" y="1422776"/>
                </a:lnTo>
                <a:lnTo>
                  <a:pt x="1113235" y="1420392"/>
                </a:lnTo>
                <a:lnTo>
                  <a:pt x="1107281" y="1417215"/>
                </a:lnTo>
                <a:lnTo>
                  <a:pt x="1101725" y="1414037"/>
                </a:lnTo>
                <a:lnTo>
                  <a:pt x="1096566" y="1410462"/>
                </a:lnTo>
                <a:lnTo>
                  <a:pt x="1090613" y="1406888"/>
                </a:lnTo>
                <a:lnTo>
                  <a:pt x="1079897" y="1398943"/>
                </a:lnTo>
                <a:lnTo>
                  <a:pt x="1069975" y="1390205"/>
                </a:lnTo>
                <a:lnTo>
                  <a:pt x="1059656" y="1381069"/>
                </a:lnTo>
                <a:lnTo>
                  <a:pt x="1056878" y="1385836"/>
                </a:lnTo>
                <a:lnTo>
                  <a:pt x="1053703" y="1390205"/>
                </a:lnTo>
                <a:lnTo>
                  <a:pt x="1050131" y="1394971"/>
                </a:lnTo>
                <a:lnTo>
                  <a:pt x="1046163" y="1399738"/>
                </a:lnTo>
                <a:lnTo>
                  <a:pt x="1042194" y="1404107"/>
                </a:lnTo>
                <a:lnTo>
                  <a:pt x="1037431" y="1408874"/>
                </a:lnTo>
                <a:lnTo>
                  <a:pt x="1032669" y="1413640"/>
                </a:lnTo>
                <a:lnTo>
                  <a:pt x="1027113" y="1417612"/>
                </a:lnTo>
                <a:lnTo>
                  <a:pt x="1016794" y="1425953"/>
                </a:lnTo>
                <a:lnTo>
                  <a:pt x="1006475" y="1432706"/>
                </a:lnTo>
                <a:lnTo>
                  <a:pt x="996553" y="1437869"/>
                </a:lnTo>
                <a:lnTo>
                  <a:pt x="986631" y="1442238"/>
                </a:lnTo>
                <a:lnTo>
                  <a:pt x="977503" y="1445813"/>
                </a:lnTo>
                <a:lnTo>
                  <a:pt x="968772" y="1447799"/>
                </a:lnTo>
                <a:lnTo>
                  <a:pt x="959644" y="1448991"/>
                </a:lnTo>
                <a:lnTo>
                  <a:pt x="950913" y="1449388"/>
                </a:lnTo>
                <a:lnTo>
                  <a:pt x="944166" y="1449388"/>
                </a:lnTo>
                <a:lnTo>
                  <a:pt x="937419" y="1448594"/>
                </a:lnTo>
                <a:lnTo>
                  <a:pt x="930672" y="1447402"/>
                </a:lnTo>
                <a:lnTo>
                  <a:pt x="923925" y="1445416"/>
                </a:lnTo>
                <a:lnTo>
                  <a:pt x="917575" y="1443033"/>
                </a:lnTo>
                <a:lnTo>
                  <a:pt x="911225" y="1440650"/>
                </a:lnTo>
                <a:lnTo>
                  <a:pt x="905272" y="1437472"/>
                </a:lnTo>
                <a:lnTo>
                  <a:pt x="898922" y="1434294"/>
                </a:lnTo>
                <a:lnTo>
                  <a:pt x="893366" y="1430720"/>
                </a:lnTo>
                <a:lnTo>
                  <a:pt x="887810" y="1427145"/>
                </a:lnTo>
                <a:lnTo>
                  <a:pt x="876300" y="1419201"/>
                </a:lnTo>
                <a:lnTo>
                  <a:pt x="865188" y="1410462"/>
                </a:lnTo>
                <a:lnTo>
                  <a:pt x="854472" y="1402121"/>
                </a:lnTo>
                <a:lnTo>
                  <a:pt x="837803" y="1388616"/>
                </a:lnTo>
                <a:lnTo>
                  <a:pt x="835422" y="1386630"/>
                </a:lnTo>
                <a:lnTo>
                  <a:pt x="681435" y="1264689"/>
                </a:lnTo>
                <a:lnTo>
                  <a:pt x="673497" y="1270647"/>
                </a:lnTo>
                <a:lnTo>
                  <a:pt x="665560" y="1275414"/>
                </a:lnTo>
                <a:lnTo>
                  <a:pt x="649685" y="1285741"/>
                </a:lnTo>
                <a:lnTo>
                  <a:pt x="633016" y="1294480"/>
                </a:lnTo>
                <a:lnTo>
                  <a:pt x="617538" y="1302026"/>
                </a:lnTo>
                <a:lnTo>
                  <a:pt x="602456" y="1308382"/>
                </a:lnTo>
                <a:lnTo>
                  <a:pt x="588963" y="1313148"/>
                </a:lnTo>
                <a:lnTo>
                  <a:pt x="576660" y="1317120"/>
                </a:lnTo>
                <a:lnTo>
                  <a:pt x="571103" y="1318312"/>
                </a:lnTo>
                <a:lnTo>
                  <a:pt x="565944" y="1319106"/>
                </a:lnTo>
                <a:lnTo>
                  <a:pt x="561975" y="1319503"/>
                </a:lnTo>
                <a:lnTo>
                  <a:pt x="557610" y="1319503"/>
                </a:lnTo>
                <a:lnTo>
                  <a:pt x="553641" y="1319106"/>
                </a:lnTo>
                <a:lnTo>
                  <a:pt x="550069" y="1318312"/>
                </a:lnTo>
                <a:lnTo>
                  <a:pt x="546497" y="1317517"/>
                </a:lnTo>
                <a:lnTo>
                  <a:pt x="543719" y="1315531"/>
                </a:lnTo>
                <a:lnTo>
                  <a:pt x="540941" y="1313942"/>
                </a:lnTo>
                <a:lnTo>
                  <a:pt x="538163" y="1312354"/>
                </a:lnTo>
                <a:lnTo>
                  <a:pt x="535781" y="1309970"/>
                </a:lnTo>
                <a:lnTo>
                  <a:pt x="533003" y="1307587"/>
                </a:lnTo>
                <a:lnTo>
                  <a:pt x="529431" y="1302026"/>
                </a:lnTo>
                <a:lnTo>
                  <a:pt x="525860" y="1296466"/>
                </a:lnTo>
                <a:lnTo>
                  <a:pt x="523478" y="1290507"/>
                </a:lnTo>
                <a:lnTo>
                  <a:pt x="521891" y="1284152"/>
                </a:lnTo>
                <a:lnTo>
                  <a:pt x="519906" y="1278194"/>
                </a:lnTo>
                <a:lnTo>
                  <a:pt x="518716" y="1272236"/>
                </a:lnTo>
                <a:lnTo>
                  <a:pt x="518319" y="1267073"/>
                </a:lnTo>
                <a:lnTo>
                  <a:pt x="517525" y="1259526"/>
                </a:lnTo>
                <a:lnTo>
                  <a:pt x="517525" y="1256745"/>
                </a:lnTo>
                <a:lnTo>
                  <a:pt x="517525" y="1255554"/>
                </a:lnTo>
                <a:lnTo>
                  <a:pt x="516731" y="1252376"/>
                </a:lnTo>
                <a:lnTo>
                  <a:pt x="515541" y="1248007"/>
                </a:lnTo>
                <a:lnTo>
                  <a:pt x="514350" y="1245624"/>
                </a:lnTo>
                <a:lnTo>
                  <a:pt x="512366" y="1243638"/>
                </a:lnTo>
                <a:lnTo>
                  <a:pt x="509985" y="1240857"/>
                </a:lnTo>
                <a:lnTo>
                  <a:pt x="507603" y="1239269"/>
                </a:lnTo>
                <a:lnTo>
                  <a:pt x="504031" y="1237283"/>
                </a:lnTo>
                <a:lnTo>
                  <a:pt x="499666" y="1236091"/>
                </a:lnTo>
                <a:lnTo>
                  <a:pt x="495300" y="1235296"/>
                </a:lnTo>
                <a:lnTo>
                  <a:pt x="489744" y="1234502"/>
                </a:lnTo>
                <a:lnTo>
                  <a:pt x="483394" y="1234502"/>
                </a:lnTo>
                <a:lnTo>
                  <a:pt x="475853" y="1235694"/>
                </a:lnTo>
                <a:lnTo>
                  <a:pt x="471884" y="1236091"/>
                </a:lnTo>
                <a:lnTo>
                  <a:pt x="467915" y="1235694"/>
                </a:lnTo>
                <a:lnTo>
                  <a:pt x="463947" y="1234105"/>
                </a:lnTo>
                <a:lnTo>
                  <a:pt x="459978" y="1232119"/>
                </a:lnTo>
                <a:lnTo>
                  <a:pt x="455612" y="1229736"/>
                </a:lnTo>
                <a:lnTo>
                  <a:pt x="451247" y="1226558"/>
                </a:lnTo>
                <a:lnTo>
                  <a:pt x="447278" y="1222983"/>
                </a:lnTo>
                <a:lnTo>
                  <a:pt x="442912" y="1219011"/>
                </a:lnTo>
                <a:lnTo>
                  <a:pt x="439340" y="1214245"/>
                </a:lnTo>
                <a:lnTo>
                  <a:pt x="434975" y="1209876"/>
                </a:lnTo>
                <a:lnTo>
                  <a:pt x="427037" y="1199151"/>
                </a:lnTo>
                <a:lnTo>
                  <a:pt x="419100" y="1187235"/>
                </a:lnTo>
                <a:lnTo>
                  <a:pt x="411559" y="1175716"/>
                </a:lnTo>
                <a:lnTo>
                  <a:pt x="404415" y="1163800"/>
                </a:lnTo>
                <a:lnTo>
                  <a:pt x="398065" y="1151884"/>
                </a:lnTo>
                <a:lnTo>
                  <a:pt x="388144" y="1130833"/>
                </a:lnTo>
                <a:lnTo>
                  <a:pt x="381000" y="1116136"/>
                </a:lnTo>
                <a:lnTo>
                  <a:pt x="379015" y="1110575"/>
                </a:lnTo>
                <a:lnTo>
                  <a:pt x="379015" y="1108589"/>
                </a:lnTo>
                <a:lnTo>
                  <a:pt x="379015" y="1102631"/>
                </a:lnTo>
                <a:lnTo>
                  <a:pt x="379015" y="1099056"/>
                </a:lnTo>
                <a:lnTo>
                  <a:pt x="378619" y="1094687"/>
                </a:lnTo>
                <a:lnTo>
                  <a:pt x="377428" y="1089921"/>
                </a:lnTo>
                <a:lnTo>
                  <a:pt x="375840" y="1085154"/>
                </a:lnTo>
                <a:lnTo>
                  <a:pt x="374253" y="1080388"/>
                </a:lnTo>
                <a:lnTo>
                  <a:pt x="371872" y="1075622"/>
                </a:lnTo>
                <a:lnTo>
                  <a:pt x="368300" y="1070855"/>
                </a:lnTo>
                <a:lnTo>
                  <a:pt x="363934" y="1066883"/>
                </a:lnTo>
                <a:lnTo>
                  <a:pt x="361553" y="1064500"/>
                </a:lnTo>
                <a:lnTo>
                  <a:pt x="359172" y="1062514"/>
                </a:lnTo>
                <a:lnTo>
                  <a:pt x="355997" y="1060925"/>
                </a:lnTo>
                <a:lnTo>
                  <a:pt x="352822" y="1059336"/>
                </a:lnTo>
                <a:lnTo>
                  <a:pt x="349250" y="1057747"/>
                </a:lnTo>
                <a:lnTo>
                  <a:pt x="345678" y="1056556"/>
                </a:lnTo>
                <a:lnTo>
                  <a:pt x="341312" y="1055761"/>
                </a:lnTo>
                <a:lnTo>
                  <a:pt x="336947" y="1054967"/>
                </a:lnTo>
                <a:lnTo>
                  <a:pt x="332581" y="1054173"/>
                </a:lnTo>
                <a:lnTo>
                  <a:pt x="328215" y="1052981"/>
                </a:lnTo>
                <a:lnTo>
                  <a:pt x="323453" y="1050598"/>
                </a:lnTo>
                <a:lnTo>
                  <a:pt x="319484" y="1048612"/>
                </a:lnTo>
                <a:lnTo>
                  <a:pt x="315119" y="1046229"/>
                </a:lnTo>
                <a:lnTo>
                  <a:pt x="311150" y="1043051"/>
                </a:lnTo>
                <a:lnTo>
                  <a:pt x="307181" y="1039476"/>
                </a:lnTo>
                <a:lnTo>
                  <a:pt x="303212" y="1035504"/>
                </a:lnTo>
                <a:lnTo>
                  <a:pt x="299640" y="1031532"/>
                </a:lnTo>
                <a:lnTo>
                  <a:pt x="295672" y="1027163"/>
                </a:lnTo>
                <a:lnTo>
                  <a:pt x="288528" y="1017233"/>
                </a:lnTo>
                <a:lnTo>
                  <a:pt x="281781" y="1006906"/>
                </a:lnTo>
                <a:lnTo>
                  <a:pt x="275431" y="994990"/>
                </a:lnTo>
                <a:lnTo>
                  <a:pt x="269081" y="982676"/>
                </a:lnTo>
                <a:lnTo>
                  <a:pt x="263922" y="969569"/>
                </a:lnTo>
                <a:lnTo>
                  <a:pt x="258762" y="956064"/>
                </a:lnTo>
                <a:lnTo>
                  <a:pt x="254000" y="942559"/>
                </a:lnTo>
                <a:lnTo>
                  <a:pt x="250031" y="928657"/>
                </a:lnTo>
                <a:lnTo>
                  <a:pt x="246062" y="914755"/>
                </a:lnTo>
                <a:lnTo>
                  <a:pt x="242887" y="901250"/>
                </a:lnTo>
                <a:lnTo>
                  <a:pt x="239712" y="888142"/>
                </a:lnTo>
                <a:lnTo>
                  <a:pt x="239315" y="884568"/>
                </a:lnTo>
                <a:lnTo>
                  <a:pt x="238919" y="880993"/>
                </a:lnTo>
                <a:lnTo>
                  <a:pt x="239315" y="877418"/>
                </a:lnTo>
                <a:lnTo>
                  <a:pt x="239712" y="873843"/>
                </a:lnTo>
                <a:lnTo>
                  <a:pt x="240109" y="870268"/>
                </a:lnTo>
                <a:lnTo>
                  <a:pt x="240903" y="866296"/>
                </a:lnTo>
                <a:lnTo>
                  <a:pt x="244078" y="859147"/>
                </a:lnTo>
                <a:lnTo>
                  <a:pt x="247253" y="851600"/>
                </a:lnTo>
                <a:lnTo>
                  <a:pt x="252015" y="844053"/>
                </a:lnTo>
                <a:lnTo>
                  <a:pt x="257572" y="836506"/>
                </a:lnTo>
                <a:lnTo>
                  <a:pt x="263525" y="828959"/>
                </a:lnTo>
                <a:lnTo>
                  <a:pt x="270272" y="821015"/>
                </a:lnTo>
                <a:lnTo>
                  <a:pt x="277415" y="813469"/>
                </a:lnTo>
                <a:lnTo>
                  <a:pt x="284956" y="806319"/>
                </a:lnTo>
                <a:lnTo>
                  <a:pt x="292894" y="799169"/>
                </a:lnTo>
                <a:lnTo>
                  <a:pt x="301228" y="792020"/>
                </a:lnTo>
                <a:lnTo>
                  <a:pt x="309562" y="784870"/>
                </a:lnTo>
                <a:lnTo>
                  <a:pt x="327422" y="771762"/>
                </a:lnTo>
                <a:lnTo>
                  <a:pt x="271065" y="641480"/>
                </a:lnTo>
                <a:lnTo>
                  <a:pt x="259953" y="660546"/>
                </a:lnTo>
                <a:lnTo>
                  <a:pt x="252015" y="674448"/>
                </a:lnTo>
                <a:lnTo>
                  <a:pt x="245665" y="687159"/>
                </a:lnTo>
                <a:lnTo>
                  <a:pt x="243681" y="690733"/>
                </a:lnTo>
                <a:lnTo>
                  <a:pt x="240903" y="694308"/>
                </a:lnTo>
                <a:lnTo>
                  <a:pt x="238125" y="697486"/>
                </a:lnTo>
                <a:lnTo>
                  <a:pt x="234950" y="700266"/>
                </a:lnTo>
                <a:lnTo>
                  <a:pt x="231378" y="702649"/>
                </a:lnTo>
                <a:lnTo>
                  <a:pt x="227409" y="704635"/>
                </a:lnTo>
                <a:lnTo>
                  <a:pt x="223837" y="705827"/>
                </a:lnTo>
                <a:lnTo>
                  <a:pt x="219472" y="707019"/>
                </a:lnTo>
                <a:lnTo>
                  <a:pt x="213519" y="707416"/>
                </a:lnTo>
                <a:lnTo>
                  <a:pt x="209947" y="707416"/>
                </a:lnTo>
                <a:lnTo>
                  <a:pt x="206375" y="707019"/>
                </a:lnTo>
                <a:lnTo>
                  <a:pt x="203200" y="705827"/>
                </a:lnTo>
                <a:lnTo>
                  <a:pt x="199628" y="704635"/>
                </a:lnTo>
                <a:lnTo>
                  <a:pt x="196850" y="703047"/>
                </a:lnTo>
                <a:lnTo>
                  <a:pt x="193675" y="701458"/>
                </a:lnTo>
                <a:lnTo>
                  <a:pt x="190897" y="699075"/>
                </a:lnTo>
                <a:lnTo>
                  <a:pt x="188119" y="696691"/>
                </a:lnTo>
                <a:lnTo>
                  <a:pt x="9922" y="515568"/>
                </a:lnTo>
                <a:lnTo>
                  <a:pt x="7937" y="513184"/>
                </a:lnTo>
                <a:lnTo>
                  <a:pt x="5953" y="510801"/>
                </a:lnTo>
                <a:lnTo>
                  <a:pt x="3969" y="508021"/>
                </a:lnTo>
                <a:lnTo>
                  <a:pt x="2778" y="505240"/>
                </a:lnTo>
                <a:lnTo>
                  <a:pt x="1587" y="502063"/>
                </a:lnTo>
                <a:lnTo>
                  <a:pt x="794" y="499282"/>
                </a:lnTo>
                <a:lnTo>
                  <a:pt x="397" y="496105"/>
                </a:lnTo>
                <a:lnTo>
                  <a:pt x="0" y="493324"/>
                </a:lnTo>
                <a:lnTo>
                  <a:pt x="0" y="490147"/>
                </a:lnTo>
                <a:lnTo>
                  <a:pt x="0" y="486969"/>
                </a:lnTo>
                <a:lnTo>
                  <a:pt x="397" y="484189"/>
                </a:lnTo>
                <a:lnTo>
                  <a:pt x="1190" y="481011"/>
                </a:lnTo>
                <a:lnTo>
                  <a:pt x="1984" y="477833"/>
                </a:lnTo>
                <a:lnTo>
                  <a:pt x="3175" y="475053"/>
                </a:lnTo>
                <a:lnTo>
                  <a:pt x="4762" y="472273"/>
                </a:lnTo>
                <a:lnTo>
                  <a:pt x="7144" y="469889"/>
                </a:lnTo>
                <a:lnTo>
                  <a:pt x="12700" y="461548"/>
                </a:lnTo>
                <a:lnTo>
                  <a:pt x="26987" y="444071"/>
                </a:lnTo>
                <a:lnTo>
                  <a:pt x="48419" y="417062"/>
                </a:lnTo>
                <a:lnTo>
                  <a:pt x="76597" y="382902"/>
                </a:lnTo>
                <a:lnTo>
                  <a:pt x="92869" y="363439"/>
                </a:lnTo>
                <a:lnTo>
                  <a:pt x="111125" y="342785"/>
                </a:lnTo>
                <a:lnTo>
                  <a:pt x="130572" y="320939"/>
                </a:lnTo>
                <a:lnTo>
                  <a:pt x="151209" y="297901"/>
                </a:lnTo>
                <a:lnTo>
                  <a:pt x="173037" y="274069"/>
                </a:lnTo>
                <a:lnTo>
                  <a:pt x="196453" y="249840"/>
                </a:lnTo>
                <a:lnTo>
                  <a:pt x="220265" y="224816"/>
                </a:lnTo>
                <a:lnTo>
                  <a:pt x="245269" y="200190"/>
                </a:lnTo>
                <a:lnTo>
                  <a:pt x="258365" y="187479"/>
                </a:lnTo>
                <a:lnTo>
                  <a:pt x="271462" y="175166"/>
                </a:lnTo>
                <a:lnTo>
                  <a:pt x="284162" y="163647"/>
                </a:lnTo>
                <a:lnTo>
                  <a:pt x="297259" y="152525"/>
                </a:lnTo>
                <a:lnTo>
                  <a:pt x="321865" y="131474"/>
                </a:lnTo>
                <a:lnTo>
                  <a:pt x="346472" y="112011"/>
                </a:lnTo>
                <a:lnTo>
                  <a:pt x="369887" y="94137"/>
                </a:lnTo>
                <a:lnTo>
                  <a:pt x="392906" y="78646"/>
                </a:lnTo>
                <a:lnTo>
                  <a:pt x="413940" y="64347"/>
                </a:lnTo>
                <a:lnTo>
                  <a:pt x="434181" y="51239"/>
                </a:lnTo>
                <a:lnTo>
                  <a:pt x="452040" y="40117"/>
                </a:lnTo>
                <a:lnTo>
                  <a:pt x="469106" y="30584"/>
                </a:lnTo>
                <a:lnTo>
                  <a:pt x="483791" y="22640"/>
                </a:lnTo>
                <a:lnTo>
                  <a:pt x="496491" y="15888"/>
                </a:lnTo>
                <a:lnTo>
                  <a:pt x="514747" y="6752"/>
                </a:lnTo>
                <a:lnTo>
                  <a:pt x="522685" y="3178"/>
                </a:lnTo>
                <a:lnTo>
                  <a:pt x="527447" y="1192"/>
                </a:lnTo>
                <a:lnTo>
                  <a:pt x="532606" y="397"/>
                </a:lnTo>
                <a:lnTo>
                  <a:pt x="53776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800">
              <a:solidFill>
                <a:schemeClr val="bg2">
                  <a:lumMod val="25000"/>
                </a:schemeClr>
              </a:solidFill>
              <a:latin typeface="+mj-lt"/>
              <a:ea typeface="宋体" panose="02010600030101010101" pitchFamily="2" charset="-122"/>
            </a:endParaRPr>
          </a:p>
        </p:txBody>
      </p:sp>
      <p:sp>
        <p:nvSpPr>
          <p:cNvPr id="25" name="矩形 3"/>
          <p:cNvSpPr>
            <a:spLocks noChangeArrowheads="1"/>
          </p:cNvSpPr>
          <p:nvPr/>
        </p:nvSpPr>
        <p:spPr bwMode="auto">
          <a:xfrm>
            <a:off x="1049480" y="386573"/>
            <a:ext cx="310094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tr-TR" altLang="zh-CN" sz="2174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TITLE </a:t>
            </a:r>
            <a:r>
              <a:rPr lang="tr-TR" altLang="zh-CN" sz="2174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HERE</a:t>
            </a:r>
            <a:endParaRPr lang="zh-CN" altLang="en-US" sz="2174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6853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5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75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25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6" grpId="0"/>
      <p:bldP spid="7" grpId="0" animBg="1"/>
      <p:bldP spid="9" grpId="0"/>
      <p:bldP spid="10" grpId="0" animBg="1"/>
      <p:bldP spid="12" grpId="0"/>
      <p:bldP spid="13" grpId="0" animBg="1"/>
      <p:bldP spid="15" grpId="0"/>
      <p:bldP spid="16" grpId="0" animBg="1"/>
      <p:bldP spid="18" grpId="0"/>
      <p:bldP spid="19" grpId="0" animBg="1"/>
      <p:bldP spid="21" grpId="0"/>
      <p:bldP spid="22" grpId="0" animBg="1"/>
      <p:bldP spid="23" grpId="0" animBg="1"/>
      <p:bldP spid="2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20990" y="1599887"/>
            <a:ext cx="2015965" cy="330876"/>
          </a:xfrm>
          <a:prstGeom prst="rect">
            <a:avLst/>
          </a:prstGeom>
        </p:spPr>
        <p:txBody>
          <a:bodyPr wrap="none" lIns="64784" tIns="32393" rIns="64784" bIns="32393">
            <a:spAutoFit/>
          </a:bodyPr>
          <a:lstStyle/>
          <a:p>
            <a:r>
              <a:rPr lang="tr-TR" altLang="zh-CN" sz="1725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DESCRIPTION </a:t>
            </a:r>
            <a:r>
              <a:rPr lang="tr-TR" altLang="zh-CN" sz="1725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HERE</a:t>
            </a:r>
            <a:endParaRPr lang="en-US" altLang="zh-CN" sz="1725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3" name="矩形 47"/>
          <p:cNvSpPr>
            <a:spLocks noChangeArrowheads="1"/>
          </p:cNvSpPr>
          <p:nvPr/>
        </p:nvSpPr>
        <p:spPr bwMode="auto">
          <a:xfrm>
            <a:off x="3710742" y="1917852"/>
            <a:ext cx="3742774" cy="587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784" tIns="32393" rIns="64784" bIns="32393">
            <a:spAutoFit/>
          </a:bodyPr>
          <a:lstStyle/>
          <a:p>
            <a:pPr marL="171369" indent="-171369">
              <a:lnSpc>
                <a:spcPct val="130000"/>
              </a:lnSpc>
              <a:spcBef>
                <a:spcPct val="0"/>
              </a:spcBef>
              <a:spcAft>
                <a:spcPts val="400"/>
              </a:spcAft>
              <a:buFont typeface="Wingdings" panose="05000000000000000000" pitchFamily="2" charset="2"/>
              <a:buChar char="n"/>
            </a:pP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  <a:sym typeface="微软雅黑" pitchFamily="34" charset="-122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20990" y="3166061"/>
            <a:ext cx="2015965" cy="330876"/>
          </a:xfrm>
          <a:prstGeom prst="rect">
            <a:avLst/>
          </a:prstGeom>
        </p:spPr>
        <p:txBody>
          <a:bodyPr wrap="none" lIns="64784" tIns="32393" rIns="64784" bIns="32393">
            <a:spAutoFit/>
          </a:bodyPr>
          <a:lstStyle/>
          <a:p>
            <a:r>
              <a:rPr lang="tr-TR" altLang="zh-CN" sz="1725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DESCRIPTION HERE</a:t>
            </a:r>
            <a:endParaRPr lang="en-US" altLang="zh-CN" sz="1725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5" name="矩形 47"/>
          <p:cNvSpPr>
            <a:spLocks noChangeArrowheads="1"/>
          </p:cNvSpPr>
          <p:nvPr/>
        </p:nvSpPr>
        <p:spPr bwMode="auto">
          <a:xfrm>
            <a:off x="3710742" y="3484026"/>
            <a:ext cx="3742774" cy="605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784" tIns="32393" rIns="64784" bIns="3239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171369" indent="-171369">
              <a:lnSpc>
                <a:spcPct val="130000"/>
              </a:lnSpc>
              <a:spcBef>
                <a:spcPct val="0"/>
              </a:spcBef>
              <a:spcAft>
                <a:spcPts val="400"/>
              </a:spcAft>
              <a:buFont typeface="Wingdings" panose="05000000000000000000" pitchFamily="2" charset="2"/>
              <a:buChar char="n"/>
            </a:pP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sym typeface="微软雅黑" pitchFamily="34" charset="-122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sym typeface="微软雅黑" pitchFamily="34" charset="-122"/>
            </a:endParaRPr>
          </a:p>
        </p:txBody>
      </p:sp>
      <p:sp>
        <p:nvSpPr>
          <p:cNvPr id="6" name="任意多边形 5"/>
          <p:cNvSpPr/>
          <p:nvPr/>
        </p:nvSpPr>
        <p:spPr>
          <a:xfrm rot="2947859">
            <a:off x="1520033" y="1106744"/>
            <a:ext cx="2028359" cy="2074791"/>
          </a:xfrm>
          <a:custGeom>
            <a:avLst/>
            <a:gdLst>
              <a:gd name="connsiteX0" fmla="*/ 0 w 2704478"/>
              <a:gd name="connsiteY0" fmla="*/ 1700254 h 2767388"/>
              <a:gd name="connsiteX1" fmla="*/ 1471197 w 2704478"/>
              <a:gd name="connsiteY1" fmla="*/ 0 h 2767388"/>
              <a:gd name="connsiteX2" fmla="*/ 2704478 w 2704478"/>
              <a:gd name="connsiteY2" fmla="*/ 1067134 h 2767388"/>
              <a:gd name="connsiteX3" fmla="*/ 1233280 w 2704478"/>
              <a:gd name="connsiteY3" fmla="*/ 2767388 h 2767388"/>
              <a:gd name="connsiteX4" fmla="*/ 937926 w 2704478"/>
              <a:gd name="connsiteY4" fmla="*/ 2511824 h 2767388"/>
              <a:gd name="connsiteX5" fmla="*/ 937926 w 2704478"/>
              <a:gd name="connsiteY5" fmla="*/ 1679488 h 2767388"/>
              <a:gd name="connsiteX6" fmla="*/ 1660353 w 2704478"/>
              <a:gd name="connsiteY6" fmla="*/ 1679488 h 2767388"/>
              <a:gd name="connsiteX7" fmla="*/ 1660354 w 2704478"/>
              <a:gd name="connsiteY7" fmla="*/ 638692 h 2767388"/>
              <a:gd name="connsiteX8" fmla="*/ 1759771 w 2704478"/>
              <a:gd name="connsiteY8" fmla="*/ 638692 h 2767388"/>
              <a:gd name="connsiteX9" fmla="*/ 1593731 w 2704478"/>
              <a:gd name="connsiteY9" fmla="*/ 400557 h 2767388"/>
              <a:gd name="connsiteX10" fmla="*/ 1427691 w 2704478"/>
              <a:gd name="connsiteY10" fmla="*/ 638692 h 2767388"/>
              <a:gd name="connsiteX11" fmla="*/ 1527108 w 2704478"/>
              <a:gd name="connsiteY11" fmla="*/ 638692 h 2767388"/>
              <a:gd name="connsiteX12" fmla="*/ 1527108 w 2704478"/>
              <a:gd name="connsiteY12" fmla="*/ 1546243 h 2767388"/>
              <a:gd name="connsiteX13" fmla="*/ 798890 w 2704478"/>
              <a:gd name="connsiteY13" fmla="*/ 1546243 h 2767388"/>
              <a:gd name="connsiteX14" fmla="*/ 798890 w 2704478"/>
              <a:gd name="connsiteY14" fmla="*/ 1547911 h 2767388"/>
              <a:gd name="connsiteX15" fmla="*/ 798888 w 2704478"/>
              <a:gd name="connsiteY15" fmla="*/ 1547911 h 2767388"/>
              <a:gd name="connsiteX16" fmla="*/ 798888 w 2704478"/>
              <a:gd name="connsiteY16" fmla="*/ 2391517 h 2767388"/>
              <a:gd name="connsiteX17" fmla="*/ 0 w 2704478"/>
              <a:gd name="connsiteY17" fmla="*/ 1700254 h 2767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704478" h="2767388">
                <a:moveTo>
                  <a:pt x="0" y="1700254"/>
                </a:moveTo>
                <a:lnTo>
                  <a:pt x="1471197" y="0"/>
                </a:lnTo>
                <a:lnTo>
                  <a:pt x="2704478" y="1067134"/>
                </a:lnTo>
                <a:lnTo>
                  <a:pt x="1233280" y="2767388"/>
                </a:lnTo>
                <a:lnTo>
                  <a:pt x="937926" y="2511824"/>
                </a:lnTo>
                <a:lnTo>
                  <a:pt x="937926" y="1679488"/>
                </a:lnTo>
                <a:lnTo>
                  <a:pt x="1660353" y="1679488"/>
                </a:lnTo>
                <a:lnTo>
                  <a:pt x="1660354" y="638692"/>
                </a:lnTo>
                <a:lnTo>
                  <a:pt x="1759771" y="638692"/>
                </a:lnTo>
                <a:lnTo>
                  <a:pt x="1593731" y="400557"/>
                </a:lnTo>
                <a:lnTo>
                  <a:pt x="1427691" y="638692"/>
                </a:lnTo>
                <a:lnTo>
                  <a:pt x="1527108" y="638692"/>
                </a:lnTo>
                <a:lnTo>
                  <a:pt x="1527108" y="1546243"/>
                </a:lnTo>
                <a:lnTo>
                  <a:pt x="798890" y="1546243"/>
                </a:lnTo>
                <a:lnTo>
                  <a:pt x="798890" y="1547911"/>
                </a:lnTo>
                <a:lnTo>
                  <a:pt x="798888" y="1547911"/>
                </a:lnTo>
                <a:lnTo>
                  <a:pt x="798888" y="2391517"/>
                </a:lnTo>
                <a:lnTo>
                  <a:pt x="0" y="1700254"/>
                </a:lnTo>
                <a:close/>
              </a:path>
            </a:pathLst>
          </a:cu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63" tIns="34281" rIns="68563" bIns="34281" rtlCol="0" anchor="ctr">
            <a:noAutofit/>
          </a:bodyPr>
          <a:lstStyle/>
          <a:p>
            <a:pPr algn="ctr"/>
            <a:endParaRPr lang="zh-CN" altLang="en-US" sz="1875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任意多边形 6"/>
          <p:cNvSpPr/>
          <p:nvPr/>
        </p:nvSpPr>
        <p:spPr>
          <a:xfrm rot="18652141" flipV="1">
            <a:off x="1520033" y="2696318"/>
            <a:ext cx="2028359" cy="2074791"/>
          </a:xfrm>
          <a:custGeom>
            <a:avLst/>
            <a:gdLst>
              <a:gd name="connsiteX0" fmla="*/ 1233281 w 2704478"/>
              <a:gd name="connsiteY0" fmla="*/ 2767388 h 2767388"/>
              <a:gd name="connsiteX1" fmla="*/ 2704478 w 2704478"/>
              <a:gd name="connsiteY1" fmla="*/ 1067134 h 2767388"/>
              <a:gd name="connsiteX2" fmla="*/ 1471197 w 2704478"/>
              <a:gd name="connsiteY2" fmla="*/ 0 h 2767388"/>
              <a:gd name="connsiteX3" fmla="*/ 0 w 2704478"/>
              <a:gd name="connsiteY3" fmla="*/ 1700254 h 2767388"/>
              <a:gd name="connsiteX4" fmla="*/ 814290 w 2704478"/>
              <a:gd name="connsiteY4" fmla="*/ 2404843 h 2767388"/>
              <a:gd name="connsiteX5" fmla="*/ 814290 w 2704478"/>
              <a:gd name="connsiteY5" fmla="*/ 1561240 h 2767388"/>
              <a:gd name="connsiteX6" fmla="*/ 814292 w 2704478"/>
              <a:gd name="connsiteY6" fmla="*/ 1561241 h 2767388"/>
              <a:gd name="connsiteX7" fmla="*/ 814291 w 2704478"/>
              <a:gd name="connsiteY7" fmla="*/ 1559574 h 2767388"/>
              <a:gd name="connsiteX8" fmla="*/ 1542510 w 2704478"/>
              <a:gd name="connsiteY8" fmla="*/ 1559574 h 2767388"/>
              <a:gd name="connsiteX9" fmla="*/ 1542511 w 2704478"/>
              <a:gd name="connsiteY9" fmla="*/ 652023 h 2767388"/>
              <a:gd name="connsiteX10" fmla="*/ 1443093 w 2704478"/>
              <a:gd name="connsiteY10" fmla="*/ 652023 h 2767388"/>
              <a:gd name="connsiteX11" fmla="*/ 1609134 w 2704478"/>
              <a:gd name="connsiteY11" fmla="*/ 413888 h 2767388"/>
              <a:gd name="connsiteX12" fmla="*/ 1775173 w 2704478"/>
              <a:gd name="connsiteY12" fmla="*/ 652022 h 2767388"/>
              <a:gd name="connsiteX13" fmla="*/ 1675755 w 2704478"/>
              <a:gd name="connsiteY13" fmla="*/ 652022 h 2767388"/>
              <a:gd name="connsiteX14" fmla="*/ 1675755 w 2704478"/>
              <a:gd name="connsiteY14" fmla="*/ 1692818 h 2767388"/>
              <a:gd name="connsiteX15" fmla="*/ 953327 w 2704478"/>
              <a:gd name="connsiteY15" fmla="*/ 1692819 h 2767388"/>
              <a:gd name="connsiteX16" fmla="*/ 953327 w 2704478"/>
              <a:gd name="connsiteY16" fmla="*/ 2525150 h 2767388"/>
              <a:gd name="connsiteX17" fmla="*/ 1233281 w 2704478"/>
              <a:gd name="connsiteY17" fmla="*/ 2767388 h 2767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704478" h="2767388">
                <a:moveTo>
                  <a:pt x="1233281" y="2767388"/>
                </a:moveTo>
                <a:lnTo>
                  <a:pt x="2704478" y="1067134"/>
                </a:lnTo>
                <a:lnTo>
                  <a:pt x="1471197" y="0"/>
                </a:lnTo>
                <a:lnTo>
                  <a:pt x="0" y="1700254"/>
                </a:lnTo>
                <a:lnTo>
                  <a:pt x="814290" y="2404843"/>
                </a:lnTo>
                <a:lnTo>
                  <a:pt x="814290" y="1561240"/>
                </a:lnTo>
                <a:lnTo>
                  <a:pt x="814292" y="1561241"/>
                </a:lnTo>
                <a:lnTo>
                  <a:pt x="814291" y="1559574"/>
                </a:lnTo>
                <a:lnTo>
                  <a:pt x="1542510" y="1559574"/>
                </a:lnTo>
                <a:lnTo>
                  <a:pt x="1542511" y="652023"/>
                </a:lnTo>
                <a:lnTo>
                  <a:pt x="1443093" y="652023"/>
                </a:lnTo>
                <a:lnTo>
                  <a:pt x="1609134" y="413888"/>
                </a:lnTo>
                <a:lnTo>
                  <a:pt x="1775173" y="652022"/>
                </a:lnTo>
                <a:lnTo>
                  <a:pt x="1675755" y="652022"/>
                </a:lnTo>
                <a:lnTo>
                  <a:pt x="1675755" y="1692818"/>
                </a:lnTo>
                <a:lnTo>
                  <a:pt x="953327" y="1692819"/>
                </a:lnTo>
                <a:lnTo>
                  <a:pt x="953327" y="2525150"/>
                </a:lnTo>
                <a:lnTo>
                  <a:pt x="1233281" y="2767388"/>
                </a:lnTo>
                <a:close/>
              </a:path>
            </a:pathLst>
          </a:cu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63" tIns="34281" rIns="68563" bIns="34281" rtlCol="0" anchor="ctr">
            <a:noAutofit/>
          </a:bodyPr>
          <a:lstStyle/>
          <a:p>
            <a:pPr algn="ctr"/>
            <a:endParaRPr lang="zh-CN" altLang="en-US" sz="1875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1049480" y="386573"/>
            <a:ext cx="310094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tr-TR" altLang="zh-CN" sz="2174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TITLE </a:t>
            </a:r>
            <a:r>
              <a:rPr lang="tr-TR" altLang="zh-CN" sz="2174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HERE</a:t>
            </a:r>
            <a:endParaRPr lang="zh-CN" altLang="en-US" sz="2174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7396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 animBg="1"/>
      <p:bldP spid="7" grpId="0" animBg="1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42932" y="2794336"/>
            <a:ext cx="26581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1" lang="en-US" altLang="zh-CN" sz="3000" dirty="0">
                <a:solidFill>
                  <a:srgbClr val="323232"/>
                </a:solidFill>
                <a:cs typeface="Arial Black"/>
              </a:rPr>
              <a:t>PART</a:t>
            </a:r>
            <a:r>
              <a:rPr kumimoji="1" lang="zh-CN" altLang="en-US" sz="3000" dirty="0">
                <a:solidFill>
                  <a:srgbClr val="323232"/>
                </a:solidFill>
                <a:cs typeface="Arial Black"/>
              </a:rPr>
              <a:t> </a:t>
            </a:r>
            <a:r>
              <a:rPr kumimoji="1" lang="en-US" altLang="zh-CN" sz="3000" dirty="0">
                <a:solidFill>
                  <a:srgbClr val="323232"/>
                </a:solidFill>
                <a:cs typeface="Arial Black"/>
              </a:rPr>
              <a:t>FIVE</a:t>
            </a:r>
            <a:endParaRPr kumimoji="1" lang="zh-CN" altLang="en-US" sz="3000" dirty="0">
              <a:solidFill>
                <a:srgbClr val="323232"/>
              </a:solidFill>
              <a:cs typeface="Arial Black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723858" y="1016299"/>
            <a:ext cx="1683683" cy="1518032"/>
            <a:chOff x="4965142" y="1355066"/>
            <a:chExt cx="2244910" cy="2024042"/>
          </a:xfrm>
        </p:grpSpPr>
        <p:grpSp>
          <p:nvGrpSpPr>
            <p:cNvPr id="5" name="组合 4"/>
            <p:cNvGrpSpPr/>
            <p:nvPr/>
          </p:nvGrpSpPr>
          <p:grpSpPr>
            <a:xfrm>
              <a:off x="4965142" y="1355066"/>
              <a:ext cx="2244910" cy="2024042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solidFill>
                <a:srgbClr val="00A39A"/>
              </a:soli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6" name="Freeform 228"/>
            <p:cNvSpPr>
              <a:spLocks noEditPoints="1"/>
            </p:cNvSpPr>
            <p:nvPr/>
          </p:nvSpPr>
          <p:spPr bwMode="auto">
            <a:xfrm>
              <a:off x="5695385" y="1690203"/>
              <a:ext cx="895422" cy="1186622"/>
            </a:xfrm>
            <a:custGeom>
              <a:avLst/>
              <a:gdLst>
                <a:gd name="T0" fmla="*/ 38 w 52"/>
                <a:gd name="T1" fmla="*/ 53 h 69"/>
                <a:gd name="T2" fmla="*/ 32 w 52"/>
                <a:gd name="T3" fmla="*/ 51 h 69"/>
                <a:gd name="T4" fmla="*/ 32 w 52"/>
                <a:gd name="T5" fmla="*/ 51 h 69"/>
                <a:gd name="T6" fmla="*/ 27 w 52"/>
                <a:gd name="T7" fmla="*/ 49 h 69"/>
                <a:gd name="T8" fmla="*/ 15 w 52"/>
                <a:gd name="T9" fmla="*/ 29 h 69"/>
                <a:gd name="T10" fmla="*/ 16 w 52"/>
                <a:gd name="T11" fmla="*/ 23 h 69"/>
                <a:gd name="T12" fmla="*/ 16 w 52"/>
                <a:gd name="T13" fmla="*/ 23 h 69"/>
                <a:gd name="T14" fmla="*/ 18 w 52"/>
                <a:gd name="T15" fmla="*/ 17 h 69"/>
                <a:gd name="T16" fmla="*/ 11 w 52"/>
                <a:gd name="T17" fmla="*/ 6 h 69"/>
                <a:gd name="T18" fmla="*/ 7 w 52"/>
                <a:gd name="T19" fmla="*/ 6 h 69"/>
                <a:gd name="T20" fmla="*/ 1 w 52"/>
                <a:gd name="T21" fmla="*/ 14 h 69"/>
                <a:gd name="T22" fmla="*/ 0 w 52"/>
                <a:gd name="T23" fmla="*/ 21 h 69"/>
                <a:gd name="T24" fmla="*/ 11 w 52"/>
                <a:gd name="T25" fmla="*/ 45 h 69"/>
                <a:gd name="T26" fmla="*/ 26 w 52"/>
                <a:gd name="T27" fmla="*/ 66 h 69"/>
                <a:gd name="T28" fmla="*/ 32 w 52"/>
                <a:gd name="T29" fmla="*/ 68 h 69"/>
                <a:gd name="T30" fmla="*/ 42 w 52"/>
                <a:gd name="T31" fmla="*/ 68 h 69"/>
                <a:gd name="T32" fmla="*/ 44 w 52"/>
                <a:gd name="T33" fmla="*/ 64 h 69"/>
                <a:gd name="T34" fmla="*/ 38 w 52"/>
                <a:gd name="T35" fmla="*/ 53 h 69"/>
                <a:gd name="T36" fmla="*/ 52 w 52"/>
                <a:gd name="T37" fmla="*/ 62 h 69"/>
                <a:gd name="T38" fmla="*/ 44 w 52"/>
                <a:gd name="T39" fmla="*/ 49 h 69"/>
                <a:gd name="T40" fmla="*/ 42 w 52"/>
                <a:gd name="T41" fmla="*/ 48 h 69"/>
                <a:gd name="T42" fmla="*/ 40 w 52"/>
                <a:gd name="T43" fmla="*/ 48 h 69"/>
                <a:gd name="T44" fmla="*/ 39 w 52"/>
                <a:gd name="T45" fmla="*/ 51 h 69"/>
                <a:gd name="T46" fmla="*/ 47 w 52"/>
                <a:gd name="T47" fmla="*/ 64 h 69"/>
                <a:gd name="T48" fmla="*/ 50 w 52"/>
                <a:gd name="T49" fmla="*/ 65 h 69"/>
                <a:gd name="T50" fmla="*/ 51 w 52"/>
                <a:gd name="T51" fmla="*/ 64 h 69"/>
                <a:gd name="T52" fmla="*/ 52 w 52"/>
                <a:gd name="T53" fmla="*/ 62 h 69"/>
                <a:gd name="T54" fmla="*/ 20 w 52"/>
                <a:gd name="T55" fmla="*/ 17 h 69"/>
                <a:gd name="T56" fmla="*/ 23 w 52"/>
                <a:gd name="T57" fmla="*/ 18 h 69"/>
                <a:gd name="T58" fmla="*/ 24 w 52"/>
                <a:gd name="T59" fmla="*/ 17 h 69"/>
                <a:gd name="T60" fmla="*/ 25 w 52"/>
                <a:gd name="T61" fmla="*/ 14 h 69"/>
                <a:gd name="T62" fmla="*/ 17 w 52"/>
                <a:gd name="T63" fmla="*/ 1 h 69"/>
                <a:gd name="T64" fmla="*/ 15 w 52"/>
                <a:gd name="T65" fmla="*/ 0 h 69"/>
                <a:gd name="T66" fmla="*/ 13 w 52"/>
                <a:gd name="T67" fmla="*/ 1 h 69"/>
                <a:gd name="T68" fmla="*/ 13 w 52"/>
                <a:gd name="T69" fmla="*/ 4 h 69"/>
                <a:gd name="T70" fmla="*/ 20 w 52"/>
                <a:gd name="T71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2" h="69">
                  <a:moveTo>
                    <a:pt x="38" y="53"/>
                  </a:moveTo>
                  <a:cubicBezTo>
                    <a:pt x="37" y="51"/>
                    <a:pt x="34" y="50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0" y="52"/>
                    <a:pt x="28" y="51"/>
                    <a:pt x="27" y="4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7"/>
                    <a:pt x="14" y="24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8" y="22"/>
                    <a:pt x="19" y="19"/>
                    <a:pt x="18" y="1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4"/>
                    <a:pt x="8" y="4"/>
                    <a:pt x="7" y="6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6"/>
                    <a:pt x="0" y="19"/>
                    <a:pt x="0" y="21"/>
                  </a:cubicBezTo>
                  <a:cubicBezTo>
                    <a:pt x="0" y="21"/>
                    <a:pt x="1" y="28"/>
                    <a:pt x="11" y="45"/>
                  </a:cubicBezTo>
                  <a:cubicBezTo>
                    <a:pt x="20" y="61"/>
                    <a:pt x="26" y="66"/>
                    <a:pt x="26" y="66"/>
                  </a:cubicBezTo>
                  <a:cubicBezTo>
                    <a:pt x="27" y="68"/>
                    <a:pt x="30" y="69"/>
                    <a:pt x="32" y="68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4" y="68"/>
                    <a:pt x="45" y="66"/>
                    <a:pt x="44" y="64"/>
                  </a:cubicBezTo>
                  <a:lnTo>
                    <a:pt x="38" y="53"/>
                  </a:lnTo>
                  <a:close/>
                  <a:moveTo>
                    <a:pt x="52" y="62"/>
                  </a:moveTo>
                  <a:cubicBezTo>
                    <a:pt x="44" y="49"/>
                    <a:pt x="44" y="49"/>
                    <a:pt x="44" y="49"/>
                  </a:cubicBezTo>
                  <a:cubicBezTo>
                    <a:pt x="44" y="48"/>
                    <a:pt x="43" y="47"/>
                    <a:pt x="42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9" y="49"/>
                    <a:pt x="39" y="50"/>
                    <a:pt x="39" y="51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8" y="65"/>
                    <a:pt x="49" y="65"/>
                    <a:pt x="50" y="65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2" y="64"/>
                    <a:pt x="52" y="62"/>
                    <a:pt x="52" y="62"/>
                  </a:cubicBezTo>
                  <a:close/>
                  <a:moveTo>
                    <a:pt x="20" y="17"/>
                  </a:moveTo>
                  <a:cubicBezTo>
                    <a:pt x="21" y="18"/>
                    <a:pt x="22" y="18"/>
                    <a:pt x="23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6"/>
                    <a:pt x="25" y="15"/>
                    <a:pt x="25" y="1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2" y="3"/>
                    <a:pt x="13" y="4"/>
                  </a:cubicBezTo>
                  <a:lnTo>
                    <a:pt x="20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68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9" name="文本框 4"/>
          <p:cNvSpPr txBox="1"/>
          <p:nvPr/>
        </p:nvSpPr>
        <p:spPr>
          <a:xfrm>
            <a:off x="0" y="337893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1" lang="tr-TR" altLang="zh-CN" sz="3600" b="1" dirty="0" smtClean="0">
                <a:solidFill>
                  <a:srgbClr val="323232"/>
                </a:solidFill>
                <a:latin typeface="+mj-lt"/>
                <a:cs typeface="Microsoft YaHei"/>
              </a:rPr>
              <a:t>DEVELOPMENT</a:t>
            </a:r>
            <a:endParaRPr kumimoji="1" lang="zh-CN" altLang="en-US" sz="3600" b="1" dirty="0">
              <a:solidFill>
                <a:srgbClr val="323232"/>
              </a:solidFill>
              <a:latin typeface="+mj-lt"/>
              <a:cs typeface="Microsoft YaHei"/>
            </a:endParaRPr>
          </a:p>
        </p:txBody>
      </p:sp>
    </p:spTree>
    <p:extLst>
      <p:ext uri="{BB962C8B-B14F-4D97-AF65-F5344CB8AC3E}">
        <p14:creationId xmlns:p14="http://schemas.microsoft.com/office/powerpoint/2010/main" val="16467784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Tm="0">
        <p15:prstTrans prst="origami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650841" y="2879794"/>
            <a:ext cx="1155258" cy="1041596"/>
            <a:chOff x="4650841" y="2879794"/>
            <a:chExt cx="1155258" cy="1041596"/>
          </a:xfrm>
        </p:grpSpPr>
        <p:grpSp>
          <p:nvGrpSpPr>
            <p:cNvPr id="4" name="组合 3"/>
            <p:cNvGrpSpPr/>
            <p:nvPr/>
          </p:nvGrpSpPr>
          <p:grpSpPr>
            <a:xfrm>
              <a:off x="4650841" y="2879794"/>
              <a:ext cx="1155258" cy="1041596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latin typeface="+mj-lt"/>
                  <a:ea typeface="微软雅黑" pitchFamily="34" charset="-122"/>
                </a:endParaRPr>
              </a:p>
            </p:txBody>
          </p:sp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solidFill>
                <a:srgbClr val="00A39A"/>
              </a:soli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  <p:sp>
          <p:nvSpPr>
            <p:cNvPr id="5" name="Freeform 18"/>
            <p:cNvSpPr>
              <a:spLocks noEditPoints="1"/>
            </p:cNvSpPr>
            <p:nvPr/>
          </p:nvSpPr>
          <p:spPr bwMode="auto">
            <a:xfrm>
              <a:off x="4970879" y="3170326"/>
              <a:ext cx="538162" cy="471487"/>
            </a:xfrm>
            <a:custGeom>
              <a:avLst/>
              <a:gdLst>
                <a:gd name="T0" fmla="*/ 417 w 785"/>
                <a:gd name="T1" fmla="*/ 0 h 690"/>
                <a:gd name="T2" fmla="*/ 417 w 785"/>
                <a:gd name="T3" fmla="*/ 593 h 690"/>
                <a:gd name="T4" fmla="*/ 646 w 785"/>
                <a:gd name="T5" fmla="*/ 690 h 690"/>
                <a:gd name="T6" fmla="*/ 626 w 785"/>
                <a:gd name="T7" fmla="*/ 540 h 690"/>
                <a:gd name="T8" fmla="*/ 30 w 785"/>
                <a:gd name="T9" fmla="*/ 315 h 690"/>
                <a:gd name="T10" fmla="*/ 0 w 785"/>
                <a:gd name="T11" fmla="*/ 396 h 690"/>
                <a:gd name="T12" fmla="*/ 122 w 785"/>
                <a:gd name="T13" fmla="*/ 600 h 690"/>
                <a:gd name="T14" fmla="*/ 214 w 785"/>
                <a:gd name="T15" fmla="*/ 613 h 690"/>
                <a:gd name="T16" fmla="*/ 355 w 785"/>
                <a:gd name="T17" fmla="*/ 609 h 690"/>
                <a:gd name="T18" fmla="*/ 189 w 785"/>
                <a:gd name="T19" fmla="*/ 400 h 690"/>
                <a:gd name="T20" fmla="*/ 257 w 785"/>
                <a:gd name="T21" fmla="*/ 219 h 690"/>
                <a:gd name="T22" fmla="*/ 310 w 785"/>
                <a:gd name="T23" fmla="*/ 241 h 690"/>
                <a:gd name="T24" fmla="*/ 311 w 785"/>
                <a:gd name="T25" fmla="*/ 287 h 690"/>
                <a:gd name="T26" fmla="*/ 317 w 785"/>
                <a:gd name="T27" fmla="*/ 320 h 690"/>
                <a:gd name="T28" fmla="*/ 320 w 785"/>
                <a:gd name="T29" fmla="*/ 371 h 690"/>
                <a:gd name="T30" fmla="*/ 287 w 785"/>
                <a:gd name="T31" fmla="*/ 397 h 690"/>
                <a:gd name="T32" fmla="*/ 189 w 785"/>
                <a:gd name="T33" fmla="*/ 400 h 690"/>
                <a:gd name="T34" fmla="*/ 252 w 785"/>
                <a:gd name="T35" fmla="*/ 295 h 690"/>
                <a:gd name="T36" fmla="*/ 289 w 785"/>
                <a:gd name="T37" fmla="*/ 284 h 690"/>
                <a:gd name="T38" fmla="*/ 289 w 785"/>
                <a:gd name="T39" fmla="*/ 252 h 690"/>
                <a:gd name="T40" fmla="*/ 249 w 785"/>
                <a:gd name="T41" fmla="*/ 240 h 690"/>
                <a:gd name="T42" fmla="*/ 213 w 785"/>
                <a:gd name="T43" fmla="*/ 295 h 690"/>
                <a:gd name="T44" fmla="*/ 258 w 785"/>
                <a:gd name="T45" fmla="*/ 379 h 690"/>
                <a:gd name="T46" fmla="*/ 288 w 785"/>
                <a:gd name="T47" fmla="*/ 373 h 690"/>
                <a:gd name="T48" fmla="*/ 301 w 785"/>
                <a:gd name="T49" fmla="*/ 348 h 690"/>
                <a:gd name="T50" fmla="*/ 281 w 785"/>
                <a:gd name="T51" fmla="*/ 320 h 690"/>
                <a:gd name="T52" fmla="*/ 213 w 785"/>
                <a:gd name="T53" fmla="*/ 317 h 690"/>
                <a:gd name="T54" fmla="*/ 372 w 785"/>
                <a:gd name="T55" fmla="*/ 400 h 690"/>
                <a:gd name="T56" fmla="*/ 440 w 785"/>
                <a:gd name="T57" fmla="*/ 219 h 690"/>
                <a:gd name="T58" fmla="*/ 493 w 785"/>
                <a:gd name="T59" fmla="*/ 241 h 690"/>
                <a:gd name="T60" fmla="*/ 494 w 785"/>
                <a:gd name="T61" fmla="*/ 287 h 690"/>
                <a:gd name="T62" fmla="*/ 500 w 785"/>
                <a:gd name="T63" fmla="*/ 320 h 690"/>
                <a:gd name="T64" fmla="*/ 503 w 785"/>
                <a:gd name="T65" fmla="*/ 371 h 690"/>
                <a:gd name="T66" fmla="*/ 470 w 785"/>
                <a:gd name="T67" fmla="*/ 397 h 690"/>
                <a:gd name="T68" fmla="*/ 372 w 785"/>
                <a:gd name="T69" fmla="*/ 400 h 690"/>
                <a:gd name="T70" fmla="*/ 435 w 785"/>
                <a:gd name="T71" fmla="*/ 295 h 690"/>
                <a:gd name="T72" fmla="*/ 472 w 785"/>
                <a:gd name="T73" fmla="*/ 284 h 690"/>
                <a:gd name="T74" fmla="*/ 472 w 785"/>
                <a:gd name="T75" fmla="*/ 252 h 690"/>
                <a:gd name="T76" fmla="*/ 432 w 785"/>
                <a:gd name="T77" fmla="*/ 240 h 690"/>
                <a:gd name="T78" fmla="*/ 396 w 785"/>
                <a:gd name="T79" fmla="*/ 295 h 690"/>
                <a:gd name="T80" fmla="*/ 441 w 785"/>
                <a:gd name="T81" fmla="*/ 379 h 690"/>
                <a:gd name="T82" fmla="*/ 471 w 785"/>
                <a:gd name="T83" fmla="*/ 373 h 690"/>
                <a:gd name="T84" fmla="*/ 484 w 785"/>
                <a:gd name="T85" fmla="*/ 348 h 690"/>
                <a:gd name="T86" fmla="*/ 464 w 785"/>
                <a:gd name="T87" fmla="*/ 320 h 690"/>
                <a:gd name="T88" fmla="*/ 396 w 785"/>
                <a:gd name="T89" fmla="*/ 317 h 690"/>
                <a:gd name="T90" fmla="*/ 548 w 785"/>
                <a:gd name="T91" fmla="*/ 342 h 690"/>
                <a:gd name="T92" fmla="*/ 578 w 785"/>
                <a:gd name="T93" fmla="*/ 362 h 690"/>
                <a:gd name="T94" fmla="*/ 624 w 785"/>
                <a:gd name="T95" fmla="*/ 382 h 690"/>
                <a:gd name="T96" fmla="*/ 664 w 785"/>
                <a:gd name="T97" fmla="*/ 367 h 690"/>
                <a:gd name="T98" fmla="*/ 664 w 785"/>
                <a:gd name="T99" fmla="*/ 336 h 690"/>
                <a:gd name="T100" fmla="*/ 615 w 785"/>
                <a:gd name="T101" fmla="*/ 317 h 690"/>
                <a:gd name="T102" fmla="*/ 561 w 785"/>
                <a:gd name="T103" fmla="*/ 288 h 690"/>
                <a:gd name="T104" fmla="*/ 562 w 785"/>
                <a:gd name="T105" fmla="*/ 240 h 690"/>
                <a:gd name="T106" fmla="*/ 618 w 785"/>
                <a:gd name="T107" fmla="*/ 216 h 690"/>
                <a:gd name="T108" fmla="*/ 678 w 785"/>
                <a:gd name="T109" fmla="*/ 241 h 690"/>
                <a:gd name="T110" fmla="*/ 664 w 785"/>
                <a:gd name="T111" fmla="*/ 272 h 690"/>
                <a:gd name="T112" fmla="*/ 619 w 785"/>
                <a:gd name="T113" fmla="*/ 237 h 690"/>
                <a:gd name="T114" fmla="*/ 578 w 785"/>
                <a:gd name="T115" fmla="*/ 264 h 690"/>
                <a:gd name="T116" fmla="*/ 621 w 785"/>
                <a:gd name="T117" fmla="*/ 293 h 690"/>
                <a:gd name="T118" fmla="*/ 685 w 785"/>
                <a:gd name="T119" fmla="*/ 323 h 690"/>
                <a:gd name="T120" fmla="*/ 684 w 785"/>
                <a:gd name="T121" fmla="*/ 376 h 690"/>
                <a:gd name="T122" fmla="*/ 625 w 785"/>
                <a:gd name="T123" fmla="*/ 403 h 690"/>
                <a:gd name="T124" fmla="*/ 558 w 785"/>
                <a:gd name="T125" fmla="*/ 375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85" h="690">
                  <a:moveTo>
                    <a:pt x="785" y="297"/>
                  </a:moveTo>
                  <a:cubicBezTo>
                    <a:pt x="785" y="133"/>
                    <a:pt x="620" y="0"/>
                    <a:pt x="417" y="0"/>
                  </a:cubicBezTo>
                  <a:cubicBezTo>
                    <a:pt x="213" y="0"/>
                    <a:pt x="49" y="133"/>
                    <a:pt x="49" y="297"/>
                  </a:cubicBezTo>
                  <a:cubicBezTo>
                    <a:pt x="49" y="460"/>
                    <a:pt x="213" y="593"/>
                    <a:pt x="417" y="593"/>
                  </a:cubicBezTo>
                  <a:cubicBezTo>
                    <a:pt x="436" y="593"/>
                    <a:pt x="455" y="592"/>
                    <a:pt x="473" y="589"/>
                  </a:cubicBezTo>
                  <a:cubicBezTo>
                    <a:pt x="507" y="646"/>
                    <a:pt x="571" y="685"/>
                    <a:pt x="646" y="690"/>
                  </a:cubicBezTo>
                  <a:cubicBezTo>
                    <a:pt x="626" y="664"/>
                    <a:pt x="615" y="632"/>
                    <a:pt x="615" y="598"/>
                  </a:cubicBezTo>
                  <a:cubicBezTo>
                    <a:pt x="615" y="577"/>
                    <a:pt x="619" y="559"/>
                    <a:pt x="626" y="540"/>
                  </a:cubicBezTo>
                  <a:cubicBezTo>
                    <a:pt x="722" y="487"/>
                    <a:pt x="785" y="398"/>
                    <a:pt x="785" y="297"/>
                  </a:cubicBezTo>
                  <a:close/>
                  <a:moveTo>
                    <a:pt x="30" y="315"/>
                  </a:moveTo>
                  <a:cubicBezTo>
                    <a:pt x="30" y="307"/>
                    <a:pt x="31" y="300"/>
                    <a:pt x="32" y="293"/>
                  </a:cubicBezTo>
                  <a:cubicBezTo>
                    <a:pt x="11" y="324"/>
                    <a:pt x="0" y="359"/>
                    <a:pt x="0" y="396"/>
                  </a:cubicBezTo>
                  <a:cubicBezTo>
                    <a:pt x="0" y="473"/>
                    <a:pt x="48" y="541"/>
                    <a:pt x="121" y="581"/>
                  </a:cubicBezTo>
                  <a:cubicBezTo>
                    <a:pt x="122" y="587"/>
                    <a:pt x="122" y="593"/>
                    <a:pt x="122" y="600"/>
                  </a:cubicBezTo>
                  <a:cubicBezTo>
                    <a:pt x="122" y="625"/>
                    <a:pt x="114" y="649"/>
                    <a:pt x="99" y="669"/>
                  </a:cubicBezTo>
                  <a:cubicBezTo>
                    <a:pt x="146" y="666"/>
                    <a:pt x="187" y="645"/>
                    <a:pt x="214" y="613"/>
                  </a:cubicBezTo>
                  <a:cubicBezTo>
                    <a:pt x="234" y="617"/>
                    <a:pt x="255" y="619"/>
                    <a:pt x="276" y="619"/>
                  </a:cubicBezTo>
                  <a:cubicBezTo>
                    <a:pt x="303" y="619"/>
                    <a:pt x="330" y="616"/>
                    <a:pt x="355" y="609"/>
                  </a:cubicBezTo>
                  <a:cubicBezTo>
                    <a:pt x="172" y="592"/>
                    <a:pt x="30" y="467"/>
                    <a:pt x="30" y="315"/>
                  </a:cubicBezTo>
                  <a:close/>
                  <a:moveTo>
                    <a:pt x="189" y="400"/>
                  </a:moveTo>
                  <a:lnTo>
                    <a:pt x="189" y="219"/>
                  </a:lnTo>
                  <a:lnTo>
                    <a:pt x="257" y="219"/>
                  </a:lnTo>
                  <a:cubicBezTo>
                    <a:pt x="271" y="219"/>
                    <a:pt x="282" y="221"/>
                    <a:pt x="290" y="224"/>
                  </a:cubicBezTo>
                  <a:cubicBezTo>
                    <a:pt x="299" y="228"/>
                    <a:pt x="305" y="234"/>
                    <a:pt x="310" y="241"/>
                  </a:cubicBezTo>
                  <a:cubicBezTo>
                    <a:pt x="315" y="249"/>
                    <a:pt x="317" y="257"/>
                    <a:pt x="317" y="265"/>
                  </a:cubicBezTo>
                  <a:cubicBezTo>
                    <a:pt x="317" y="273"/>
                    <a:pt x="315" y="280"/>
                    <a:pt x="311" y="287"/>
                  </a:cubicBezTo>
                  <a:cubicBezTo>
                    <a:pt x="306" y="294"/>
                    <a:pt x="300" y="300"/>
                    <a:pt x="292" y="304"/>
                  </a:cubicBezTo>
                  <a:cubicBezTo>
                    <a:pt x="303" y="307"/>
                    <a:pt x="311" y="312"/>
                    <a:pt x="317" y="320"/>
                  </a:cubicBezTo>
                  <a:cubicBezTo>
                    <a:pt x="323" y="328"/>
                    <a:pt x="326" y="337"/>
                    <a:pt x="326" y="348"/>
                  </a:cubicBezTo>
                  <a:cubicBezTo>
                    <a:pt x="326" y="356"/>
                    <a:pt x="324" y="364"/>
                    <a:pt x="320" y="371"/>
                  </a:cubicBezTo>
                  <a:cubicBezTo>
                    <a:pt x="317" y="379"/>
                    <a:pt x="312" y="384"/>
                    <a:pt x="307" y="388"/>
                  </a:cubicBezTo>
                  <a:cubicBezTo>
                    <a:pt x="302" y="392"/>
                    <a:pt x="295" y="395"/>
                    <a:pt x="287" y="397"/>
                  </a:cubicBezTo>
                  <a:cubicBezTo>
                    <a:pt x="279" y="399"/>
                    <a:pt x="270" y="400"/>
                    <a:pt x="258" y="400"/>
                  </a:cubicBezTo>
                  <a:lnTo>
                    <a:pt x="189" y="400"/>
                  </a:lnTo>
                  <a:close/>
                  <a:moveTo>
                    <a:pt x="213" y="295"/>
                  </a:moveTo>
                  <a:lnTo>
                    <a:pt x="252" y="295"/>
                  </a:lnTo>
                  <a:cubicBezTo>
                    <a:pt x="263" y="295"/>
                    <a:pt x="270" y="294"/>
                    <a:pt x="275" y="293"/>
                  </a:cubicBezTo>
                  <a:cubicBezTo>
                    <a:pt x="281" y="291"/>
                    <a:pt x="286" y="288"/>
                    <a:pt x="289" y="284"/>
                  </a:cubicBezTo>
                  <a:cubicBezTo>
                    <a:pt x="292" y="280"/>
                    <a:pt x="293" y="274"/>
                    <a:pt x="293" y="268"/>
                  </a:cubicBezTo>
                  <a:cubicBezTo>
                    <a:pt x="293" y="262"/>
                    <a:pt x="292" y="257"/>
                    <a:pt x="289" y="252"/>
                  </a:cubicBezTo>
                  <a:cubicBezTo>
                    <a:pt x="286" y="248"/>
                    <a:pt x="282" y="245"/>
                    <a:pt x="277" y="243"/>
                  </a:cubicBezTo>
                  <a:cubicBezTo>
                    <a:pt x="271" y="241"/>
                    <a:pt x="262" y="240"/>
                    <a:pt x="249" y="240"/>
                  </a:cubicBezTo>
                  <a:lnTo>
                    <a:pt x="213" y="240"/>
                  </a:lnTo>
                  <a:lnTo>
                    <a:pt x="213" y="295"/>
                  </a:lnTo>
                  <a:close/>
                  <a:moveTo>
                    <a:pt x="213" y="379"/>
                  </a:moveTo>
                  <a:lnTo>
                    <a:pt x="258" y="379"/>
                  </a:lnTo>
                  <a:cubicBezTo>
                    <a:pt x="266" y="379"/>
                    <a:pt x="271" y="379"/>
                    <a:pt x="274" y="378"/>
                  </a:cubicBezTo>
                  <a:cubicBezTo>
                    <a:pt x="280" y="377"/>
                    <a:pt x="284" y="375"/>
                    <a:pt x="288" y="373"/>
                  </a:cubicBezTo>
                  <a:cubicBezTo>
                    <a:pt x="292" y="371"/>
                    <a:pt x="295" y="367"/>
                    <a:pt x="297" y="363"/>
                  </a:cubicBezTo>
                  <a:cubicBezTo>
                    <a:pt x="300" y="359"/>
                    <a:pt x="301" y="353"/>
                    <a:pt x="301" y="348"/>
                  </a:cubicBezTo>
                  <a:cubicBezTo>
                    <a:pt x="301" y="341"/>
                    <a:pt x="299" y="335"/>
                    <a:pt x="296" y="330"/>
                  </a:cubicBezTo>
                  <a:cubicBezTo>
                    <a:pt x="292" y="325"/>
                    <a:pt x="287" y="322"/>
                    <a:pt x="281" y="320"/>
                  </a:cubicBezTo>
                  <a:cubicBezTo>
                    <a:pt x="275" y="318"/>
                    <a:pt x="266" y="317"/>
                    <a:pt x="255" y="317"/>
                  </a:cubicBezTo>
                  <a:lnTo>
                    <a:pt x="213" y="317"/>
                  </a:lnTo>
                  <a:lnTo>
                    <a:pt x="213" y="379"/>
                  </a:lnTo>
                  <a:close/>
                  <a:moveTo>
                    <a:pt x="372" y="400"/>
                  </a:moveTo>
                  <a:lnTo>
                    <a:pt x="372" y="219"/>
                  </a:lnTo>
                  <a:lnTo>
                    <a:pt x="440" y="219"/>
                  </a:lnTo>
                  <a:cubicBezTo>
                    <a:pt x="454" y="219"/>
                    <a:pt x="465" y="221"/>
                    <a:pt x="473" y="224"/>
                  </a:cubicBezTo>
                  <a:cubicBezTo>
                    <a:pt x="482" y="228"/>
                    <a:pt x="488" y="234"/>
                    <a:pt x="493" y="241"/>
                  </a:cubicBezTo>
                  <a:cubicBezTo>
                    <a:pt x="498" y="249"/>
                    <a:pt x="500" y="257"/>
                    <a:pt x="500" y="265"/>
                  </a:cubicBezTo>
                  <a:cubicBezTo>
                    <a:pt x="500" y="273"/>
                    <a:pt x="498" y="280"/>
                    <a:pt x="494" y="287"/>
                  </a:cubicBezTo>
                  <a:cubicBezTo>
                    <a:pt x="489" y="294"/>
                    <a:pt x="483" y="300"/>
                    <a:pt x="475" y="304"/>
                  </a:cubicBezTo>
                  <a:cubicBezTo>
                    <a:pt x="486" y="307"/>
                    <a:pt x="494" y="312"/>
                    <a:pt x="500" y="320"/>
                  </a:cubicBezTo>
                  <a:cubicBezTo>
                    <a:pt x="506" y="328"/>
                    <a:pt x="509" y="337"/>
                    <a:pt x="509" y="348"/>
                  </a:cubicBezTo>
                  <a:cubicBezTo>
                    <a:pt x="509" y="356"/>
                    <a:pt x="507" y="364"/>
                    <a:pt x="503" y="371"/>
                  </a:cubicBezTo>
                  <a:cubicBezTo>
                    <a:pt x="500" y="379"/>
                    <a:pt x="495" y="384"/>
                    <a:pt x="490" y="388"/>
                  </a:cubicBezTo>
                  <a:cubicBezTo>
                    <a:pt x="485" y="392"/>
                    <a:pt x="478" y="395"/>
                    <a:pt x="470" y="397"/>
                  </a:cubicBezTo>
                  <a:cubicBezTo>
                    <a:pt x="462" y="399"/>
                    <a:pt x="453" y="400"/>
                    <a:pt x="441" y="400"/>
                  </a:cubicBezTo>
                  <a:lnTo>
                    <a:pt x="372" y="400"/>
                  </a:lnTo>
                  <a:close/>
                  <a:moveTo>
                    <a:pt x="396" y="295"/>
                  </a:moveTo>
                  <a:lnTo>
                    <a:pt x="435" y="295"/>
                  </a:lnTo>
                  <a:cubicBezTo>
                    <a:pt x="446" y="295"/>
                    <a:pt x="453" y="294"/>
                    <a:pt x="458" y="293"/>
                  </a:cubicBezTo>
                  <a:cubicBezTo>
                    <a:pt x="464" y="291"/>
                    <a:pt x="469" y="288"/>
                    <a:pt x="472" y="284"/>
                  </a:cubicBezTo>
                  <a:cubicBezTo>
                    <a:pt x="475" y="280"/>
                    <a:pt x="476" y="274"/>
                    <a:pt x="476" y="268"/>
                  </a:cubicBezTo>
                  <a:cubicBezTo>
                    <a:pt x="476" y="262"/>
                    <a:pt x="475" y="257"/>
                    <a:pt x="472" y="252"/>
                  </a:cubicBezTo>
                  <a:cubicBezTo>
                    <a:pt x="469" y="248"/>
                    <a:pt x="465" y="245"/>
                    <a:pt x="460" y="243"/>
                  </a:cubicBezTo>
                  <a:cubicBezTo>
                    <a:pt x="454" y="241"/>
                    <a:pt x="445" y="240"/>
                    <a:pt x="432" y="240"/>
                  </a:cubicBezTo>
                  <a:lnTo>
                    <a:pt x="396" y="240"/>
                  </a:lnTo>
                  <a:lnTo>
                    <a:pt x="396" y="295"/>
                  </a:lnTo>
                  <a:close/>
                  <a:moveTo>
                    <a:pt x="396" y="379"/>
                  </a:moveTo>
                  <a:lnTo>
                    <a:pt x="441" y="379"/>
                  </a:lnTo>
                  <a:cubicBezTo>
                    <a:pt x="449" y="379"/>
                    <a:pt x="454" y="379"/>
                    <a:pt x="457" y="378"/>
                  </a:cubicBezTo>
                  <a:cubicBezTo>
                    <a:pt x="463" y="377"/>
                    <a:pt x="467" y="375"/>
                    <a:pt x="471" y="373"/>
                  </a:cubicBezTo>
                  <a:cubicBezTo>
                    <a:pt x="475" y="371"/>
                    <a:pt x="478" y="367"/>
                    <a:pt x="480" y="363"/>
                  </a:cubicBezTo>
                  <a:cubicBezTo>
                    <a:pt x="483" y="359"/>
                    <a:pt x="484" y="353"/>
                    <a:pt x="484" y="348"/>
                  </a:cubicBezTo>
                  <a:cubicBezTo>
                    <a:pt x="484" y="341"/>
                    <a:pt x="482" y="335"/>
                    <a:pt x="479" y="330"/>
                  </a:cubicBezTo>
                  <a:cubicBezTo>
                    <a:pt x="475" y="325"/>
                    <a:pt x="470" y="322"/>
                    <a:pt x="464" y="320"/>
                  </a:cubicBezTo>
                  <a:cubicBezTo>
                    <a:pt x="458" y="318"/>
                    <a:pt x="449" y="317"/>
                    <a:pt x="438" y="317"/>
                  </a:cubicBezTo>
                  <a:lnTo>
                    <a:pt x="396" y="317"/>
                  </a:lnTo>
                  <a:lnTo>
                    <a:pt x="396" y="379"/>
                  </a:lnTo>
                  <a:close/>
                  <a:moveTo>
                    <a:pt x="548" y="342"/>
                  </a:moveTo>
                  <a:lnTo>
                    <a:pt x="570" y="340"/>
                  </a:lnTo>
                  <a:cubicBezTo>
                    <a:pt x="571" y="349"/>
                    <a:pt x="574" y="357"/>
                    <a:pt x="578" y="362"/>
                  </a:cubicBezTo>
                  <a:cubicBezTo>
                    <a:pt x="582" y="368"/>
                    <a:pt x="588" y="373"/>
                    <a:pt x="596" y="376"/>
                  </a:cubicBezTo>
                  <a:cubicBezTo>
                    <a:pt x="604" y="380"/>
                    <a:pt x="614" y="382"/>
                    <a:pt x="624" y="382"/>
                  </a:cubicBezTo>
                  <a:cubicBezTo>
                    <a:pt x="633" y="382"/>
                    <a:pt x="641" y="380"/>
                    <a:pt x="648" y="378"/>
                  </a:cubicBezTo>
                  <a:cubicBezTo>
                    <a:pt x="655" y="375"/>
                    <a:pt x="660" y="371"/>
                    <a:pt x="664" y="367"/>
                  </a:cubicBezTo>
                  <a:cubicBezTo>
                    <a:pt x="667" y="362"/>
                    <a:pt x="669" y="357"/>
                    <a:pt x="669" y="351"/>
                  </a:cubicBezTo>
                  <a:cubicBezTo>
                    <a:pt x="669" y="345"/>
                    <a:pt x="667" y="340"/>
                    <a:pt x="664" y="336"/>
                  </a:cubicBezTo>
                  <a:cubicBezTo>
                    <a:pt x="661" y="332"/>
                    <a:pt x="655" y="328"/>
                    <a:pt x="648" y="325"/>
                  </a:cubicBezTo>
                  <a:cubicBezTo>
                    <a:pt x="643" y="324"/>
                    <a:pt x="632" y="321"/>
                    <a:pt x="615" y="317"/>
                  </a:cubicBezTo>
                  <a:cubicBezTo>
                    <a:pt x="599" y="313"/>
                    <a:pt x="587" y="309"/>
                    <a:pt x="580" y="305"/>
                  </a:cubicBezTo>
                  <a:cubicBezTo>
                    <a:pt x="572" y="301"/>
                    <a:pt x="565" y="295"/>
                    <a:pt x="561" y="288"/>
                  </a:cubicBezTo>
                  <a:cubicBezTo>
                    <a:pt x="557" y="282"/>
                    <a:pt x="555" y="274"/>
                    <a:pt x="555" y="266"/>
                  </a:cubicBezTo>
                  <a:cubicBezTo>
                    <a:pt x="555" y="257"/>
                    <a:pt x="557" y="248"/>
                    <a:pt x="562" y="240"/>
                  </a:cubicBezTo>
                  <a:cubicBezTo>
                    <a:pt x="568" y="232"/>
                    <a:pt x="575" y="226"/>
                    <a:pt x="585" y="222"/>
                  </a:cubicBezTo>
                  <a:cubicBezTo>
                    <a:pt x="595" y="218"/>
                    <a:pt x="606" y="216"/>
                    <a:pt x="618" y="216"/>
                  </a:cubicBezTo>
                  <a:cubicBezTo>
                    <a:pt x="632" y="216"/>
                    <a:pt x="644" y="218"/>
                    <a:pt x="654" y="222"/>
                  </a:cubicBezTo>
                  <a:cubicBezTo>
                    <a:pt x="664" y="227"/>
                    <a:pt x="672" y="233"/>
                    <a:pt x="678" y="241"/>
                  </a:cubicBezTo>
                  <a:cubicBezTo>
                    <a:pt x="683" y="250"/>
                    <a:pt x="686" y="259"/>
                    <a:pt x="687" y="270"/>
                  </a:cubicBezTo>
                  <a:lnTo>
                    <a:pt x="664" y="272"/>
                  </a:lnTo>
                  <a:cubicBezTo>
                    <a:pt x="662" y="260"/>
                    <a:pt x="658" y="252"/>
                    <a:pt x="651" y="246"/>
                  </a:cubicBezTo>
                  <a:cubicBezTo>
                    <a:pt x="644" y="240"/>
                    <a:pt x="633" y="237"/>
                    <a:pt x="619" y="237"/>
                  </a:cubicBezTo>
                  <a:cubicBezTo>
                    <a:pt x="605" y="237"/>
                    <a:pt x="594" y="240"/>
                    <a:pt x="588" y="245"/>
                  </a:cubicBezTo>
                  <a:cubicBezTo>
                    <a:pt x="581" y="250"/>
                    <a:pt x="578" y="257"/>
                    <a:pt x="578" y="264"/>
                  </a:cubicBezTo>
                  <a:cubicBezTo>
                    <a:pt x="578" y="271"/>
                    <a:pt x="580" y="276"/>
                    <a:pt x="585" y="280"/>
                  </a:cubicBezTo>
                  <a:cubicBezTo>
                    <a:pt x="589" y="284"/>
                    <a:pt x="601" y="289"/>
                    <a:pt x="621" y="293"/>
                  </a:cubicBezTo>
                  <a:cubicBezTo>
                    <a:pt x="640" y="298"/>
                    <a:pt x="654" y="301"/>
                    <a:pt x="661" y="305"/>
                  </a:cubicBezTo>
                  <a:cubicBezTo>
                    <a:pt x="672" y="310"/>
                    <a:pt x="679" y="316"/>
                    <a:pt x="685" y="323"/>
                  </a:cubicBezTo>
                  <a:cubicBezTo>
                    <a:pt x="690" y="331"/>
                    <a:pt x="692" y="339"/>
                    <a:pt x="692" y="349"/>
                  </a:cubicBezTo>
                  <a:cubicBezTo>
                    <a:pt x="692" y="359"/>
                    <a:pt x="689" y="368"/>
                    <a:pt x="684" y="376"/>
                  </a:cubicBezTo>
                  <a:cubicBezTo>
                    <a:pt x="678" y="385"/>
                    <a:pt x="670" y="391"/>
                    <a:pt x="660" y="396"/>
                  </a:cubicBezTo>
                  <a:cubicBezTo>
                    <a:pt x="650" y="401"/>
                    <a:pt x="638" y="403"/>
                    <a:pt x="625" y="403"/>
                  </a:cubicBezTo>
                  <a:cubicBezTo>
                    <a:pt x="609" y="403"/>
                    <a:pt x="595" y="401"/>
                    <a:pt x="584" y="396"/>
                  </a:cubicBezTo>
                  <a:cubicBezTo>
                    <a:pt x="573" y="391"/>
                    <a:pt x="564" y="384"/>
                    <a:pt x="558" y="375"/>
                  </a:cubicBezTo>
                  <a:cubicBezTo>
                    <a:pt x="551" y="365"/>
                    <a:pt x="548" y="354"/>
                    <a:pt x="548" y="3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>
                <a:solidFill>
                  <a:prstClr val="black"/>
                </a:solidFill>
                <a:latin typeface="+mj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261435" y="2881182"/>
            <a:ext cx="1134406" cy="1022794"/>
            <a:chOff x="3261435" y="2881181"/>
            <a:chExt cx="1134406" cy="1022794"/>
          </a:xfrm>
        </p:grpSpPr>
        <p:grpSp>
          <p:nvGrpSpPr>
            <p:cNvPr id="9" name="组合 8"/>
            <p:cNvGrpSpPr/>
            <p:nvPr/>
          </p:nvGrpSpPr>
          <p:grpSpPr>
            <a:xfrm>
              <a:off x="3261435" y="2881181"/>
              <a:ext cx="1134406" cy="1022794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latin typeface="+mj-lt"/>
                  <a:ea typeface="微软雅黑" pitchFamily="34" charset="-122"/>
                </a:endParaRPr>
              </a:p>
            </p:txBody>
          </p:sp>
          <p:sp>
            <p:nvSpPr>
              <p:cNvPr id="16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FFFF">
                      <a:lumMod val="85000"/>
                    </a:srgbClr>
                  </a:gs>
                  <a:gs pos="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3563888" y="3166358"/>
              <a:ext cx="525462" cy="452437"/>
              <a:chOff x="3379788" y="4325938"/>
              <a:chExt cx="525462" cy="452437"/>
            </a:xfrm>
            <a:solidFill>
              <a:srgbClr val="C00000"/>
            </a:solidFill>
          </p:grpSpPr>
          <p:sp>
            <p:nvSpPr>
              <p:cNvPr id="11" name="Freeform 14"/>
              <p:cNvSpPr>
                <a:spLocks noEditPoints="1"/>
              </p:cNvSpPr>
              <p:nvPr/>
            </p:nvSpPr>
            <p:spPr bwMode="auto">
              <a:xfrm>
                <a:off x="3379788" y="4394200"/>
                <a:ext cx="482600" cy="384175"/>
              </a:xfrm>
              <a:custGeom>
                <a:avLst/>
                <a:gdLst>
                  <a:gd name="T0" fmla="*/ 580 w 704"/>
                  <a:gd name="T1" fmla="*/ 236 h 561"/>
                  <a:gd name="T2" fmla="*/ 564 w 704"/>
                  <a:gd name="T3" fmla="*/ 214 h 561"/>
                  <a:gd name="T4" fmla="*/ 558 w 704"/>
                  <a:gd name="T5" fmla="*/ 130 h 561"/>
                  <a:gd name="T6" fmla="*/ 409 w 704"/>
                  <a:gd name="T7" fmla="*/ 136 h 561"/>
                  <a:gd name="T8" fmla="*/ 385 w 704"/>
                  <a:gd name="T9" fmla="*/ 99 h 561"/>
                  <a:gd name="T10" fmla="*/ 264 w 704"/>
                  <a:gd name="T11" fmla="*/ 37 h 561"/>
                  <a:gd name="T12" fmla="*/ 64 w 704"/>
                  <a:gd name="T13" fmla="*/ 203 h 561"/>
                  <a:gd name="T14" fmla="*/ 8 w 704"/>
                  <a:gd name="T15" fmla="*/ 355 h 561"/>
                  <a:gd name="T16" fmla="*/ 301 w 704"/>
                  <a:gd name="T17" fmla="*/ 551 h 561"/>
                  <a:gd name="T18" fmla="*/ 652 w 704"/>
                  <a:gd name="T19" fmla="*/ 396 h 561"/>
                  <a:gd name="T20" fmla="*/ 580 w 704"/>
                  <a:gd name="T21" fmla="*/ 236 h 561"/>
                  <a:gd name="T22" fmla="*/ 310 w 704"/>
                  <a:gd name="T23" fmla="*/ 510 h 561"/>
                  <a:gd name="T24" fmla="*/ 310 w 704"/>
                  <a:gd name="T25" fmla="*/ 510 h 561"/>
                  <a:gd name="T26" fmla="*/ 82 w 704"/>
                  <a:gd name="T27" fmla="*/ 368 h 561"/>
                  <a:gd name="T28" fmla="*/ 310 w 704"/>
                  <a:gd name="T29" fmla="*/ 210 h 561"/>
                  <a:gd name="T30" fmla="*/ 539 w 704"/>
                  <a:gd name="T31" fmla="*/ 340 h 561"/>
                  <a:gd name="T32" fmla="*/ 310 w 704"/>
                  <a:gd name="T33" fmla="*/ 51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04" h="561">
                    <a:moveTo>
                      <a:pt x="580" y="236"/>
                    </a:moveTo>
                    <a:cubicBezTo>
                      <a:pt x="550" y="230"/>
                      <a:pt x="564" y="214"/>
                      <a:pt x="564" y="214"/>
                    </a:cubicBezTo>
                    <a:cubicBezTo>
                      <a:pt x="564" y="214"/>
                      <a:pt x="594" y="165"/>
                      <a:pt x="558" y="130"/>
                    </a:cubicBezTo>
                    <a:cubicBezTo>
                      <a:pt x="515" y="86"/>
                      <a:pt x="409" y="136"/>
                      <a:pt x="409" y="136"/>
                    </a:cubicBezTo>
                    <a:cubicBezTo>
                      <a:pt x="368" y="148"/>
                      <a:pt x="379" y="130"/>
                      <a:pt x="385" y="99"/>
                    </a:cubicBezTo>
                    <a:cubicBezTo>
                      <a:pt x="385" y="62"/>
                      <a:pt x="372" y="0"/>
                      <a:pt x="264" y="37"/>
                    </a:cubicBezTo>
                    <a:cubicBezTo>
                      <a:pt x="157" y="74"/>
                      <a:pt x="64" y="203"/>
                      <a:pt x="64" y="203"/>
                    </a:cubicBezTo>
                    <a:cubicBezTo>
                      <a:pt x="0" y="289"/>
                      <a:pt x="8" y="355"/>
                      <a:pt x="8" y="355"/>
                    </a:cubicBezTo>
                    <a:cubicBezTo>
                      <a:pt x="24" y="501"/>
                      <a:pt x="180" y="542"/>
                      <a:pt x="301" y="551"/>
                    </a:cubicBezTo>
                    <a:cubicBezTo>
                      <a:pt x="428" y="561"/>
                      <a:pt x="600" y="507"/>
                      <a:pt x="652" y="396"/>
                    </a:cubicBezTo>
                    <a:cubicBezTo>
                      <a:pt x="704" y="286"/>
                      <a:pt x="610" y="242"/>
                      <a:pt x="580" y="236"/>
                    </a:cubicBezTo>
                    <a:close/>
                    <a:moveTo>
                      <a:pt x="310" y="510"/>
                    </a:moveTo>
                    <a:lnTo>
                      <a:pt x="310" y="510"/>
                    </a:lnTo>
                    <a:cubicBezTo>
                      <a:pt x="184" y="516"/>
                      <a:pt x="82" y="452"/>
                      <a:pt x="82" y="368"/>
                    </a:cubicBezTo>
                    <a:cubicBezTo>
                      <a:pt x="82" y="283"/>
                      <a:pt x="184" y="216"/>
                      <a:pt x="310" y="210"/>
                    </a:cubicBezTo>
                    <a:cubicBezTo>
                      <a:pt x="437" y="204"/>
                      <a:pt x="539" y="256"/>
                      <a:pt x="539" y="340"/>
                    </a:cubicBezTo>
                    <a:cubicBezTo>
                      <a:pt x="539" y="425"/>
                      <a:pt x="437" y="504"/>
                      <a:pt x="310" y="510"/>
                    </a:cubicBezTo>
                    <a:close/>
                  </a:path>
                </a:pathLst>
              </a:custGeom>
              <a:solidFill>
                <a:srgbClr val="00A3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>
                  <a:solidFill>
                    <a:prstClr val="black"/>
                  </a:solidFill>
                  <a:latin typeface="+mj-lt"/>
                </a:endParaRPr>
              </a:p>
            </p:txBody>
          </p:sp>
          <p:sp>
            <p:nvSpPr>
              <p:cNvPr id="12" name="Freeform 15"/>
              <p:cNvSpPr>
                <a:spLocks noEditPoints="1"/>
              </p:cNvSpPr>
              <p:nvPr/>
            </p:nvSpPr>
            <p:spPr bwMode="auto">
              <a:xfrm>
                <a:off x="3487738" y="4565650"/>
                <a:ext cx="190500" cy="169862"/>
              </a:xfrm>
              <a:custGeom>
                <a:avLst/>
                <a:gdLst>
                  <a:gd name="T0" fmla="*/ 127 w 277"/>
                  <a:gd name="T1" fmla="*/ 15 h 246"/>
                  <a:gd name="T2" fmla="*/ 15 w 277"/>
                  <a:gd name="T3" fmla="*/ 148 h 246"/>
                  <a:gd name="T4" fmla="*/ 49 w 277"/>
                  <a:gd name="T5" fmla="*/ 205 h 246"/>
                  <a:gd name="T6" fmla="*/ 239 w 277"/>
                  <a:gd name="T7" fmla="*/ 171 h 246"/>
                  <a:gd name="T8" fmla="*/ 127 w 277"/>
                  <a:gd name="T9" fmla="*/ 15 h 246"/>
                  <a:gd name="T10" fmla="*/ 95 w 277"/>
                  <a:gd name="T11" fmla="*/ 182 h 246"/>
                  <a:gd name="T12" fmla="*/ 95 w 277"/>
                  <a:gd name="T13" fmla="*/ 182 h 246"/>
                  <a:gd name="T14" fmla="*/ 52 w 277"/>
                  <a:gd name="T15" fmla="*/ 151 h 246"/>
                  <a:gd name="T16" fmla="*/ 93 w 277"/>
                  <a:gd name="T17" fmla="*/ 108 h 246"/>
                  <a:gd name="T18" fmla="*/ 138 w 277"/>
                  <a:gd name="T19" fmla="*/ 141 h 246"/>
                  <a:gd name="T20" fmla="*/ 95 w 277"/>
                  <a:gd name="T21" fmla="*/ 182 h 246"/>
                  <a:gd name="T22" fmla="*/ 170 w 277"/>
                  <a:gd name="T23" fmla="*/ 118 h 246"/>
                  <a:gd name="T24" fmla="*/ 170 w 277"/>
                  <a:gd name="T25" fmla="*/ 118 h 246"/>
                  <a:gd name="T26" fmla="*/ 148 w 277"/>
                  <a:gd name="T27" fmla="*/ 116 h 246"/>
                  <a:gd name="T28" fmla="*/ 153 w 277"/>
                  <a:gd name="T29" fmla="*/ 92 h 246"/>
                  <a:gd name="T30" fmla="*/ 177 w 277"/>
                  <a:gd name="T31" fmla="*/ 94 h 246"/>
                  <a:gd name="T32" fmla="*/ 170 w 277"/>
                  <a:gd name="T33" fmla="*/ 118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77" h="246">
                    <a:moveTo>
                      <a:pt x="127" y="15"/>
                    </a:moveTo>
                    <a:cubicBezTo>
                      <a:pt x="0" y="29"/>
                      <a:pt x="15" y="148"/>
                      <a:pt x="15" y="148"/>
                    </a:cubicBezTo>
                    <a:cubicBezTo>
                      <a:pt x="15" y="148"/>
                      <a:pt x="13" y="186"/>
                      <a:pt x="49" y="205"/>
                    </a:cubicBezTo>
                    <a:cubicBezTo>
                      <a:pt x="123" y="246"/>
                      <a:pt x="200" y="221"/>
                      <a:pt x="239" y="171"/>
                    </a:cubicBezTo>
                    <a:cubicBezTo>
                      <a:pt x="277" y="121"/>
                      <a:pt x="255" y="0"/>
                      <a:pt x="127" y="15"/>
                    </a:cubicBezTo>
                    <a:close/>
                    <a:moveTo>
                      <a:pt x="95" y="182"/>
                    </a:moveTo>
                    <a:lnTo>
                      <a:pt x="95" y="182"/>
                    </a:lnTo>
                    <a:cubicBezTo>
                      <a:pt x="71" y="184"/>
                      <a:pt x="52" y="171"/>
                      <a:pt x="52" y="151"/>
                    </a:cubicBezTo>
                    <a:cubicBezTo>
                      <a:pt x="52" y="131"/>
                      <a:pt x="69" y="110"/>
                      <a:pt x="93" y="108"/>
                    </a:cubicBezTo>
                    <a:cubicBezTo>
                      <a:pt x="120" y="105"/>
                      <a:pt x="138" y="121"/>
                      <a:pt x="138" y="141"/>
                    </a:cubicBezTo>
                    <a:cubicBezTo>
                      <a:pt x="138" y="161"/>
                      <a:pt x="119" y="179"/>
                      <a:pt x="95" y="182"/>
                    </a:cubicBezTo>
                    <a:close/>
                    <a:moveTo>
                      <a:pt x="170" y="118"/>
                    </a:moveTo>
                    <a:lnTo>
                      <a:pt x="170" y="118"/>
                    </a:lnTo>
                    <a:cubicBezTo>
                      <a:pt x="162" y="124"/>
                      <a:pt x="152" y="123"/>
                      <a:pt x="148" y="116"/>
                    </a:cubicBezTo>
                    <a:cubicBezTo>
                      <a:pt x="143" y="109"/>
                      <a:pt x="145" y="98"/>
                      <a:pt x="153" y="92"/>
                    </a:cubicBezTo>
                    <a:cubicBezTo>
                      <a:pt x="163" y="85"/>
                      <a:pt x="173" y="87"/>
                      <a:pt x="177" y="94"/>
                    </a:cubicBezTo>
                    <a:cubicBezTo>
                      <a:pt x="181" y="101"/>
                      <a:pt x="178" y="112"/>
                      <a:pt x="170" y="118"/>
                    </a:cubicBezTo>
                    <a:close/>
                  </a:path>
                </a:pathLst>
              </a:custGeom>
              <a:solidFill>
                <a:srgbClr val="00A3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>
                  <a:solidFill>
                    <a:prstClr val="black"/>
                  </a:solidFill>
                  <a:latin typeface="+mj-lt"/>
                </a:endParaRPr>
              </a:p>
            </p:txBody>
          </p:sp>
          <p:sp>
            <p:nvSpPr>
              <p:cNvPr id="13" name="Freeform 16"/>
              <p:cNvSpPr>
                <a:spLocks/>
              </p:cNvSpPr>
              <p:nvPr/>
            </p:nvSpPr>
            <p:spPr bwMode="auto">
              <a:xfrm>
                <a:off x="3727450" y="4325938"/>
                <a:ext cx="177800" cy="200025"/>
              </a:xfrm>
              <a:custGeom>
                <a:avLst/>
                <a:gdLst>
                  <a:gd name="T0" fmla="*/ 256 w 259"/>
                  <a:gd name="T1" fmla="*/ 269 h 293"/>
                  <a:gd name="T2" fmla="*/ 257 w 259"/>
                  <a:gd name="T3" fmla="*/ 262 h 293"/>
                  <a:gd name="T4" fmla="*/ 259 w 259"/>
                  <a:gd name="T5" fmla="*/ 228 h 293"/>
                  <a:gd name="T6" fmla="*/ 32 w 259"/>
                  <a:gd name="T7" fmla="*/ 0 h 293"/>
                  <a:gd name="T8" fmla="*/ 0 w 259"/>
                  <a:gd name="T9" fmla="*/ 31 h 293"/>
                  <a:gd name="T10" fmla="*/ 32 w 259"/>
                  <a:gd name="T11" fmla="*/ 63 h 293"/>
                  <a:gd name="T12" fmla="*/ 196 w 259"/>
                  <a:gd name="T13" fmla="*/ 228 h 293"/>
                  <a:gd name="T14" fmla="*/ 194 w 259"/>
                  <a:gd name="T15" fmla="*/ 258 h 293"/>
                  <a:gd name="T16" fmla="*/ 194 w 259"/>
                  <a:gd name="T17" fmla="*/ 258 h 293"/>
                  <a:gd name="T18" fmla="*/ 194 w 259"/>
                  <a:gd name="T19" fmla="*/ 261 h 293"/>
                  <a:gd name="T20" fmla="*/ 225 w 259"/>
                  <a:gd name="T21" fmla="*/ 293 h 293"/>
                  <a:gd name="T22" fmla="*/ 256 w 259"/>
                  <a:gd name="T23" fmla="*/ 269 h 293"/>
                  <a:gd name="T24" fmla="*/ 256 w 259"/>
                  <a:gd name="T25" fmla="*/ 269 h 293"/>
                  <a:gd name="T26" fmla="*/ 256 w 259"/>
                  <a:gd name="T27" fmla="*/ 269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9" h="293">
                    <a:moveTo>
                      <a:pt x="256" y="269"/>
                    </a:moveTo>
                    <a:cubicBezTo>
                      <a:pt x="256" y="267"/>
                      <a:pt x="257" y="264"/>
                      <a:pt x="257" y="262"/>
                    </a:cubicBezTo>
                    <a:cubicBezTo>
                      <a:pt x="258" y="250"/>
                      <a:pt x="259" y="239"/>
                      <a:pt x="259" y="228"/>
                    </a:cubicBezTo>
                    <a:cubicBezTo>
                      <a:pt x="259" y="102"/>
                      <a:pt x="157" y="0"/>
                      <a:pt x="32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49"/>
                      <a:pt x="14" y="63"/>
                      <a:pt x="32" y="63"/>
                    </a:cubicBezTo>
                    <a:cubicBezTo>
                      <a:pt x="123" y="63"/>
                      <a:pt x="196" y="137"/>
                      <a:pt x="196" y="228"/>
                    </a:cubicBezTo>
                    <a:cubicBezTo>
                      <a:pt x="196" y="238"/>
                      <a:pt x="196" y="248"/>
                      <a:pt x="194" y="258"/>
                    </a:cubicBezTo>
                    <a:lnTo>
                      <a:pt x="194" y="258"/>
                    </a:lnTo>
                    <a:cubicBezTo>
                      <a:pt x="194" y="259"/>
                      <a:pt x="194" y="260"/>
                      <a:pt x="194" y="261"/>
                    </a:cubicBezTo>
                    <a:cubicBezTo>
                      <a:pt x="194" y="279"/>
                      <a:pt x="208" y="293"/>
                      <a:pt x="225" y="293"/>
                    </a:cubicBezTo>
                    <a:cubicBezTo>
                      <a:pt x="240" y="293"/>
                      <a:pt x="252" y="283"/>
                      <a:pt x="256" y="269"/>
                    </a:cubicBezTo>
                    <a:lnTo>
                      <a:pt x="256" y="269"/>
                    </a:lnTo>
                    <a:cubicBezTo>
                      <a:pt x="256" y="269"/>
                      <a:pt x="256" y="269"/>
                      <a:pt x="256" y="269"/>
                    </a:cubicBezTo>
                    <a:close/>
                  </a:path>
                </a:pathLst>
              </a:custGeom>
              <a:solidFill>
                <a:srgbClr val="00A3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>
                  <a:solidFill>
                    <a:prstClr val="black"/>
                  </a:solidFill>
                  <a:latin typeface="+mj-lt"/>
                </a:endParaRPr>
              </a:p>
            </p:txBody>
          </p:sp>
          <p:sp>
            <p:nvSpPr>
              <p:cNvPr id="14" name="Freeform 17"/>
              <p:cNvSpPr>
                <a:spLocks/>
              </p:cNvSpPr>
              <p:nvPr/>
            </p:nvSpPr>
            <p:spPr bwMode="auto">
              <a:xfrm>
                <a:off x="3732213" y="4395788"/>
                <a:ext cx="103187" cy="112712"/>
              </a:xfrm>
              <a:custGeom>
                <a:avLst/>
                <a:gdLst>
                  <a:gd name="T0" fmla="*/ 151 w 152"/>
                  <a:gd name="T1" fmla="*/ 137 h 164"/>
                  <a:gd name="T2" fmla="*/ 152 w 152"/>
                  <a:gd name="T3" fmla="*/ 126 h 164"/>
                  <a:gd name="T4" fmla="*/ 26 w 152"/>
                  <a:gd name="T5" fmla="*/ 0 h 164"/>
                  <a:gd name="T6" fmla="*/ 0 w 152"/>
                  <a:gd name="T7" fmla="*/ 26 h 164"/>
                  <a:gd name="T8" fmla="*/ 26 w 152"/>
                  <a:gd name="T9" fmla="*/ 52 h 164"/>
                  <a:gd name="T10" fmla="*/ 99 w 152"/>
                  <a:gd name="T11" fmla="*/ 126 h 164"/>
                  <a:gd name="T12" fmla="*/ 99 w 152"/>
                  <a:gd name="T13" fmla="*/ 135 h 164"/>
                  <a:gd name="T14" fmla="*/ 99 w 152"/>
                  <a:gd name="T15" fmla="*/ 135 h 164"/>
                  <a:gd name="T16" fmla="*/ 99 w 152"/>
                  <a:gd name="T17" fmla="*/ 138 h 164"/>
                  <a:gd name="T18" fmla="*/ 125 w 152"/>
                  <a:gd name="T19" fmla="*/ 164 h 164"/>
                  <a:gd name="T20" fmla="*/ 151 w 152"/>
                  <a:gd name="T21" fmla="*/ 142 h 164"/>
                  <a:gd name="T22" fmla="*/ 151 w 152"/>
                  <a:gd name="T23" fmla="*/ 142 h 164"/>
                  <a:gd name="T24" fmla="*/ 151 w 152"/>
                  <a:gd name="T25" fmla="*/ 140 h 164"/>
                  <a:gd name="T26" fmla="*/ 151 w 152"/>
                  <a:gd name="T27" fmla="*/ 138 h 164"/>
                  <a:gd name="T28" fmla="*/ 151 w 152"/>
                  <a:gd name="T29" fmla="*/ 137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2" h="164">
                    <a:moveTo>
                      <a:pt x="151" y="137"/>
                    </a:moveTo>
                    <a:cubicBezTo>
                      <a:pt x="152" y="133"/>
                      <a:pt x="152" y="130"/>
                      <a:pt x="152" y="126"/>
                    </a:cubicBezTo>
                    <a:cubicBezTo>
                      <a:pt x="152" y="56"/>
                      <a:pt x="95" y="0"/>
                      <a:pt x="26" y="0"/>
                    </a:cubicBezTo>
                    <a:cubicBezTo>
                      <a:pt x="11" y="0"/>
                      <a:pt x="0" y="11"/>
                      <a:pt x="0" y="26"/>
                    </a:cubicBezTo>
                    <a:cubicBezTo>
                      <a:pt x="0" y="40"/>
                      <a:pt x="11" y="52"/>
                      <a:pt x="26" y="52"/>
                    </a:cubicBezTo>
                    <a:cubicBezTo>
                      <a:pt x="66" y="52"/>
                      <a:pt x="99" y="85"/>
                      <a:pt x="99" y="126"/>
                    </a:cubicBezTo>
                    <a:cubicBezTo>
                      <a:pt x="99" y="129"/>
                      <a:pt x="99" y="132"/>
                      <a:pt x="99" y="135"/>
                    </a:cubicBezTo>
                    <a:lnTo>
                      <a:pt x="99" y="135"/>
                    </a:lnTo>
                    <a:cubicBezTo>
                      <a:pt x="99" y="136"/>
                      <a:pt x="99" y="137"/>
                      <a:pt x="99" y="138"/>
                    </a:cubicBezTo>
                    <a:cubicBezTo>
                      <a:pt x="99" y="153"/>
                      <a:pt x="111" y="164"/>
                      <a:pt x="125" y="164"/>
                    </a:cubicBezTo>
                    <a:cubicBezTo>
                      <a:pt x="138" y="164"/>
                      <a:pt x="149" y="154"/>
                      <a:pt x="151" y="142"/>
                    </a:cubicBezTo>
                    <a:lnTo>
                      <a:pt x="151" y="142"/>
                    </a:lnTo>
                    <a:cubicBezTo>
                      <a:pt x="151" y="141"/>
                      <a:pt x="151" y="140"/>
                      <a:pt x="151" y="140"/>
                    </a:cubicBezTo>
                    <a:cubicBezTo>
                      <a:pt x="151" y="139"/>
                      <a:pt x="151" y="139"/>
                      <a:pt x="151" y="138"/>
                    </a:cubicBezTo>
                    <a:cubicBezTo>
                      <a:pt x="151" y="138"/>
                      <a:pt x="151" y="138"/>
                      <a:pt x="151" y="137"/>
                    </a:cubicBezTo>
                    <a:close/>
                  </a:path>
                </a:pathLst>
              </a:custGeom>
              <a:solidFill>
                <a:srgbClr val="00A3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>
                  <a:solidFill>
                    <a:prstClr val="black"/>
                  </a:solidFill>
                  <a:latin typeface="+mj-lt"/>
                </a:endParaRPr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3265714" y="1503841"/>
            <a:ext cx="1155258" cy="1041596"/>
            <a:chOff x="3265714" y="1503840"/>
            <a:chExt cx="1155258" cy="1041596"/>
          </a:xfrm>
        </p:grpSpPr>
        <p:grpSp>
          <p:nvGrpSpPr>
            <p:cNvPr id="18" name="组合 17"/>
            <p:cNvGrpSpPr/>
            <p:nvPr/>
          </p:nvGrpSpPr>
          <p:grpSpPr>
            <a:xfrm>
              <a:off x="3265714" y="1503840"/>
              <a:ext cx="1155258" cy="1041596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22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latin typeface="+mj-lt"/>
                  <a:ea typeface="微软雅黑" pitchFamily="34" charset="-122"/>
                </a:endParaRPr>
              </a:p>
            </p:txBody>
          </p:sp>
          <p:sp>
            <p:nvSpPr>
              <p:cNvPr id="23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solidFill>
                <a:srgbClr val="00A39A"/>
              </a:soli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3553965" y="1776090"/>
              <a:ext cx="558800" cy="460375"/>
              <a:chOff x="3376613" y="2879725"/>
              <a:chExt cx="558800" cy="460375"/>
            </a:xfrm>
          </p:grpSpPr>
          <p:sp>
            <p:nvSpPr>
              <p:cNvPr id="20" name="Freeform 10"/>
              <p:cNvSpPr>
                <a:spLocks noEditPoints="1"/>
              </p:cNvSpPr>
              <p:nvPr/>
            </p:nvSpPr>
            <p:spPr bwMode="auto">
              <a:xfrm>
                <a:off x="3376613" y="2879725"/>
                <a:ext cx="396875" cy="361950"/>
              </a:xfrm>
              <a:custGeom>
                <a:avLst/>
                <a:gdLst>
                  <a:gd name="T0" fmla="*/ 568 w 580"/>
                  <a:gd name="T1" fmla="*/ 207 h 528"/>
                  <a:gd name="T2" fmla="*/ 580 w 580"/>
                  <a:gd name="T3" fmla="*/ 207 h 528"/>
                  <a:gd name="T4" fmla="*/ 292 w 580"/>
                  <a:gd name="T5" fmla="*/ 0 h 528"/>
                  <a:gd name="T6" fmla="*/ 0 w 580"/>
                  <a:gd name="T7" fmla="*/ 244 h 528"/>
                  <a:gd name="T8" fmla="*/ 114 w 580"/>
                  <a:gd name="T9" fmla="*/ 438 h 528"/>
                  <a:gd name="T10" fmla="*/ 117 w 580"/>
                  <a:gd name="T11" fmla="*/ 440 h 528"/>
                  <a:gd name="T12" fmla="*/ 89 w 580"/>
                  <a:gd name="T13" fmla="*/ 528 h 528"/>
                  <a:gd name="T14" fmla="*/ 194 w 580"/>
                  <a:gd name="T15" fmla="*/ 475 h 528"/>
                  <a:gd name="T16" fmla="*/ 199 w 580"/>
                  <a:gd name="T17" fmla="*/ 476 h 528"/>
                  <a:gd name="T18" fmla="*/ 292 w 580"/>
                  <a:gd name="T19" fmla="*/ 488 h 528"/>
                  <a:gd name="T20" fmla="*/ 311 w 580"/>
                  <a:gd name="T21" fmla="*/ 488 h 528"/>
                  <a:gd name="T22" fmla="*/ 302 w 580"/>
                  <a:gd name="T23" fmla="*/ 430 h 528"/>
                  <a:gd name="T24" fmla="*/ 568 w 580"/>
                  <a:gd name="T25" fmla="*/ 207 h 528"/>
                  <a:gd name="T26" fmla="*/ 393 w 580"/>
                  <a:gd name="T27" fmla="*/ 121 h 528"/>
                  <a:gd name="T28" fmla="*/ 393 w 580"/>
                  <a:gd name="T29" fmla="*/ 121 h 528"/>
                  <a:gd name="T30" fmla="*/ 434 w 580"/>
                  <a:gd name="T31" fmla="*/ 160 h 528"/>
                  <a:gd name="T32" fmla="*/ 393 w 580"/>
                  <a:gd name="T33" fmla="*/ 200 h 528"/>
                  <a:gd name="T34" fmla="*/ 352 w 580"/>
                  <a:gd name="T35" fmla="*/ 160 h 528"/>
                  <a:gd name="T36" fmla="*/ 393 w 580"/>
                  <a:gd name="T37" fmla="*/ 121 h 528"/>
                  <a:gd name="T38" fmla="*/ 190 w 580"/>
                  <a:gd name="T39" fmla="*/ 200 h 528"/>
                  <a:gd name="T40" fmla="*/ 190 w 580"/>
                  <a:gd name="T41" fmla="*/ 200 h 528"/>
                  <a:gd name="T42" fmla="*/ 149 w 580"/>
                  <a:gd name="T43" fmla="*/ 160 h 528"/>
                  <a:gd name="T44" fmla="*/ 190 w 580"/>
                  <a:gd name="T45" fmla="*/ 121 h 528"/>
                  <a:gd name="T46" fmla="*/ 231 w 580"/>
                  <a:gd name="T47" fmla="*/ 160 h 528"/>
                  <a:gd name="T48" fmla="*/ 190 w 580"/>
                  <a:gd name="T49" fmla="*/ 200 h 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80" h="528">
                    <a:moveTo>
                      <a:pt x="568" y="207"/>
                    </a:moveTo>
                    <a:cubicBezTo>
                      <a:pt x="572" y="207"/>
                      <a:pt x="576" y="207"/>
                      <a:pt x="580" y="207"/>
                    </a:cubicBezTo>
                    <a:cubicBezTo>
                      <a:pt x="559" y="90"/>
                      <a:pt x="438" y="0"/>
                      <a:pt x="292" y="0"/>
                    </a:cubicBezTo>
                    <a:cubicBezTo>
                      <a:pt x="130" y="0"/>
                      <a:pt x="0" y="110"/>
                      <a:pt x="0" y="244"/>
                    </a:cubicBezTo>
                    <a:cubicBezTo>
                      <a:pt x="0" y="323"/>
                      <a:pt x="45" y="394"/>
                      <a:pt x="114" y="438"/>
                    </a:cubicBezTo>
                    <a:cubicBezTo>
                      <a:pt x="115" y="439"/>
                      <a:pt x="117" y="440"/>
                      <a:pt x="117" y="440"/>
                    </a:cubicBezTo>
                    <a:lnTo>
                      <a:pt x="89" y="528"/>
                    </a:lnTo>
                    <a:lnTo>
                      <a:pt x="194" y="475"/>
                    </a:lnTo>
                    <a:cubicBezTo>
                      <a:pt x="194" y="475"/>
                      <a:pt x="198" y="476"/>
                      <a:pt x="199" y="476"/>
                    </a:cubicBezTo>
                    <a:cubicBezTo>
                      <a:pt x="228" y="484"/>
                      <a:pt x="259" y="488"/>
                      <a:pt x="292" y="488"/>
                    </a:cubicBezTo>
                    <a:cubicBezTo>
                      <a:pt x="298" y="488"/>
                      <a:pt x="305" y="488"/>
                      <a:pt x="311" y="488"/>
                    </a:cubicBezTo>
                    <a:cubicBezTo>
                      <a:pt x="305" y="469"/>
                      <a:pt x="302" y="450"/>
                      <a:pt x="302" y="430"/>
                    </a:cubicBezTo>
                    <a:cubicBezTo>
                      <a:pt x="302" y="307"/>
                      <a:pt x="421" y="207"/>
                      <a:pt x="568" y="207"/>
                    </a:cubicBezTo>
                    <a:close/>
                    <a:moveTo>
                      <a:pt x="393" y="121"/>
                    </a:moveTo>
                    <a:lnTo>
                      <a:pt x="393" y="121"/>
                    </a:lnTo>
                    <a:cubicBezTo>
                      <a:pt x="416" y="121"/>
                      <a:pt x="434" y="138"/>
                      <a:pt x="434" y="160"/>
                    </a:cubicBezTo>
                    <a:cubicBezTo>
                      <a:pt x="434" y="182"/>
                      <a:pt x="416" y="200"/>
                      <a:pt x="393" y="200"/>
                    </a:cubicBezTo>
                    <a:cubicBezTo>
                      <a:pt x="370" y="200"/>
                      <a:pt x="352" y="182"/>
                      <a:pt x="352" y="160"/>
                    </a:cubicBezTo>
                    <a:cubicBezTo>
                      <a:pt x="352" y="138"/>
                      <a:pt x="370" y="121"/>
                      <a:pt x="393" y="121"/>
                    </a:cubicBezTo>
                    <a:close/>
                    <a:moveTo>
                      <a:pt x="190" y="200"/>
                    </a:moveTo>
                    <a:lnTo>
                      <a:pt x="190" y="200"/>
                    </a:lnTo>
                    <a:cubicBezTo>
                      <a:pt x="167" y="200"/>
                      <a:pt x="149" y="182"/>
                      <a:pt x="149" y="160"/>
                    </a:cubicBezTo>
                    <a:cubicBezTo>
                      <a:pt x="149" y="138"/>
                      <a:pt x="167" y="121"/>
                      <a:pt x="190" y="121"/>
                    </a:cubicBezTo>
                    <a:cubicBezTo>
                      <a:pt x="213" y="121"/>
                      <a:pt x="231" y="138"/>
                      <a:pt x="231" y="160"/>
                    </a:cubicBezTo>
                    <a:cubicBezTo>
                      <a:pt x="231" y="182"/>
                      <a:pt x="213" y="200"/>
                      <a:pt x="190" y="20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>
                  <a:solidFill>
                    <a:prstClr val="black"/>
                  </a:solidFill>
                  <a:latin typeface="+mj-lt"/>
                </a:endParaRPr>
              </a:p>
            </p:txBody>
          </p:sp>
          <p:sp>
            <p:nvSpPr>
              <p:cNvPr id="21" name="Freeform 11"/>
              <p:cNvSpPr>
                <a:spLocks noEditPoints="1"/>
              </p:cNvSpPr>
              <p:nvPr/>
            </p:nvSpPr>
            <p:spPr bwMode="auto">
              <a:xfrm>
                <a:off x="3598863" y="3033713"/>
                <a:ext cx="336550" cy="306387"/>
              </a:xfrm>
              <a:custGeom>
                <a:avLst/>
                <a:gdLst>
                  <a:gd name="T0" fmla="*/ 0 w 493"/>
                  <a:gd name="T1" fmla="*/ 206 h 446"/>
                  <a:gd name="T2" fmla="*/ 247 w 493"/>
                  <a:gd name="T3" fmla="*/ 412 h 446"/>
                  <a:gd name="T4" fmla="*/ 325 w 493"/>
                  <a:gd name="T5" fmla="*/ 402 h 446"/>
                  <a:gd name="T6" fmla="*/ 329 w 493"/>
                  <a:gd name="T7" fmla="*/ 401 h 446"/>
                  <a:gd name="T8" fmla="*/ 418 w 493"/>
                  <a:gd name="T9" fmla="*/ 446 h 446"/>
                  <a:gd name="T10" fmla="*/ 394 w 493"/>
                  <a:gd name="T11" fmla="*/ 371 h 446"/>
                  <a:gd name="T12" fmla="*/ 397 w 493"/>
                  <a:gd name="T13" fmla="*/ 370 h 446"/>
                  <a:gd name="T14" fmla="*/ 493 w 493"/>
                  <a:gd name="T15" fmla="*/ 206 h 446"/>
                  <a:gd name="T16" fmla="*/ 247 w 493"/>
                  <a:gd name="T17" fmla="*/ 0 h 446"/>
                  <a:gd name="T18" fmla="*/ 0 w 493"/>
                  <a:gd name="T19" fmla="*/ 206 h 446"/>
                  <a:gd name="T20" fmla="*/ 298 w 493"/>
                  <a:gd name="T21" fmla="*/ 135 h 446"/>
                  <a:gd name="T22" fmla="*/ 298 w 493"/>
                  <a:gd name="T23" fmla="*/ 135 h 446"/>
                  <a:gd name="T24" fmla="*/ 333 w 493"/>
                  <a:gd name="T25" fmla="*/ 102 h 446"/>
                  <a:gd name="T26" fmla="*/ 367 w 493"/>
                  <a:gd name="T27" fmla="*/ 135 h 446"/>
                  <a:gd name="T28" fmla="*/ 333 w 493"/>
                  <a:gd name="T29" fmla="*/ 169 h 446"/>
                  <a:gd name="T30" fmla="*/ 298 w 493"/>
                  <a:gd name="T31" fmla="*/ 135 h 446"/>
                  <a:gd name="T32" fmla="*/ 127 w 493"/>
                  <a:gd name="T33" fmla="*/ 135 h 446"/>
                  <a:gd name="T34" fmla="*/ 127 w 493"/>
                  <a:gd name="T35" fmla="*/ 135 h 446"/>
                  <a:gd name="T36" fmla="*/ 161 w 493"/>
                  <a:gd name="T37" fmla="*/ 102 h 446"/>
                  <a:gd name="T38" fmla="*/ 196 w 493"/>
                  <a:gd name="T39" fmla="*/ 135 h 446"/>
                  <a:gd name="T40" fmla="*/ 161 w 493"/>
                  <a:gd name="T41" fmla="*/ 169 h 446"/>
                  <a:gd name="T42" fmla="*/ 127 w 493"/>
                  <a:gd name="T43" fmla="*/ 135 h 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93" h="446">
                    <a:moveTo>
                      <a:pt x="0" y="206"/>
                    </a:moveTo>
                    <a:cubicBezTo>
                      <a:pt x="0" y="320"/>
                      <a:pt x="111" y="412"/>
                      <a:pt x="247" y="412"/>
                    </a:cubicBezTo>
                    <a:cubicBezTo>
                      <a:pt x="274" y="412"/>
                      <a:pt x="300" y="409"/>
                      <a:pt x="325" y="402"/>
                    </a:cubicBezTo>
                    <a:cubicBezTo>
                      <a:pt x="326" y="401"/>
                      <a:pt x="329" y="401"/>
                      <a:pt x="329" y="401"/>
                    </a:cubicBezTo>
                    <a:lnTo>
                      <a:pt x="418" y="446"/>
                    </a:lnTo>
                    <a:lnTo>
                      <a:pt x="394" y="371"/>
                    </a:lnTo>
                    <a:cubicBezTo>
                      <a:pt x="394" y="371"/>
                      <a:pt x="396" y="370"/>
                      <a:pt x="397" y="370"/>
                    </a:cubicBezTo>
                    <a:cubicBezTo>
                      <a:pt x="455" y="332"/>
                      <a:pt x="493" y="273"/>
                      <a:pt x="493" y="206"/>
                    </a:cubicBezTo>
                    <a:cubicBezTo>
                      <a:pt x="493" y="92"/>
                      <a:pt x="383" y="0"/>
                      <a:pt x="247" y="0"/>
                    </a:cubicBezTo>
                    <a:cubicBezTo>
                      <a:pt x="111" y="0"/>
                      <a:pt x="0" y="92"/>
                      <a:pt x="0" y="206"/>
                    </a:cubicBezTo>
                    <a:close/>
                    <a:moveTo>
                      <a:pt x="298" y="135"/>
                    </a:moveTo>
                    <a:lnTo>
                      <a:pt x="298" y="135"/>
                    </a:lnTo>
                    <a:cubicBezTo>
                      <a:pt x="298" y="117"/>
                      <a:pt x="314" y="102"/>
                      <a:pt x="333" y="102"/>
                    </a:cubicBezTo>
                    <a:cubicBezTo>
                      <a:pt x="352" y="102"/>
                      <a:pt x="367" y="117"/>
                      <a:pt x="367" y="135"/>
                    </a:cubicBezTo>
                    <a:cubicBezTo>
                      <a:pt x="367" y="154"/>
                      <a:pt x="352" y="169"/>
                      <a:pt x="333" y="169"/>
                    </a:cubicBezTo>
                    <a:cubicBezTo>
                      <a:pt x="314" y="169"/>
                      <a:pt x="298" y="154"/>
                      <a:pt x="298" y="135"/>
                    </a:cubicBezTo>
                    <a:close/>
                    <a:moveTo>
                      <a:pt x="127" y="135"/>
                    </a:moveTo>
                    <a:lnTo>
                      <a:pt x="127" y="135"/>
                    </a:lnTo>
                    <a:cubicBezTo>
                      <a:pt x="127" y="117"/>
                      <a:pt x="142" y="102"/>
                      <a:pt x="161" y="102"/>
                    </a:cubicBezTo>
                    <a:cubicBezTo>
                      <a:pt x="180" y="102"/>
                      <a:pt x="196" y="117"/>
                      <a:pt x="196" y="135"/>
                    </a:cubicBezTo>
                    <a:cubicBezTo>
                      <a:pt x="196" y="154"/>
                      <a:pt x="180" y="169"/>
                      <a:pt x="161" y="169"/>
                    </a:cubicBezTo>
                    <a:cubicBezTo>
                      <a:pt x="142" y="169"/>
                      <a:pt x="127" y="154"/>
                      <a:pt x="127" y="13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>
                  <a:solidFill>
                    <a:prstClr val="black"/>
                  </a:solidFill>
                  <a:latin typeface="+mj-lt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4698906" y="1522644"/>
            <a:ext cx="1134406" cy="1022794"/>
            <a:chOff x="4698904" y="1522642"/>
            <a:chExt cx="1134406" cy="1022794"/>
          </a:xfrm>
        </p:grpSpPr>
        <p:grpSp>
          <p:nvGrpSpPr>
            <p:cNvPr id="25" name="组合 24"/>
            <p:cNvGrpSpPr/>
            <p:nvPr/>
          </p:nvGrpSpPr>
          <p:grpSpPr>
            <a:xfrm>
              <a:off x="4698904" y="1522642"/>
              <a:ext cx="1134406" cy="1022794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27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latin typeface="+mj-lt"/>
                  <a:ea typeface="微软雅黑" pitchFamily="34" charset="-122"/>
                </a:endParaRPr>
              </a:p>
            </p:txBody>
          </p:sp>
          <p:sp>
            <p:nvSpPr>
              <p:cNvPr id="28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FFFF">
                      <a:lumMod val="85000"/>
                    </a:srgbClr>
                  </a:gs>
                  <a:gs pos="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prstClr val="black"/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  <p:sp>
          <p:nvSpPr>
            <p:cNvPr id="26" name="Freeform 12"/>
            <p:cNvSpPr>
              <a:spLocks/>
            </p:cNvSpPr>
            <p:nvPr/>
          </p:nvSpPr>
          <p:spPr bwMode="auto">
            <a:xfrm>
              <a:off x="4980158" y="1790833"/>
              <a:ext cx="573087" cy="544512"/>
            </a:xfrm>
            <a:custGeom>
              <a:avLst/>
              <a:gdLst>
                <a:gd name="T0" fmla="*/ 244 w 836"/>
                <a:gd name="T1" fmla="*/ 537 h 795"/>
                <a:gd name="T2" fmla="*/ 510 w 836"/>
                <a:gd name="T3" fmla="*/ 376 h 795"/>
                <a:gd name="T4" fmla="*/ 187 w 836"/>
                <a:gd name="T5" fmla="*/ 332 h 795"/>
                <a:gd name="T6" fmla="*/ 619 w 836"/>
                <a:gd name="T7" fmla="*/ 327 h 795"/>
                <a:gd name="T8" fmla="*/ 619 w 836"/>
                <a:gd name="T9" fmla="*/ 358 h 795"/>
                <a:gd name="T10" fmla="*/ 374 w 836"/>
                <a:gd name="T11" fmla="*/ 533 h 795"/>
                <a:gd name="T12" fmla="*/ 635 w 836"/>
                <a:gd name="T13" fmla="*/ 554 h 795"/>
                <a:gd name="T14" fmla="*/ 627 w 836"/>
                <a:gd name="T15" fmla="*/ 508 h 795"/>
                <a:gd name="T16" fmla="*/ 836 w 836"/>
                <a:gd name="T17" fmla="*/ 304 h 795"/>
                <a:gd name="T18" fmla="*/ 547 w 836"/>
                <a:gd name="T19" fmla="*/ 262 h 795"/>
                <a:gd name="T20" fmla="*/ 418 w 836"/>
                <a:gd name="T21" fmla="*/ 0 h 795"/>
                <a:gd name="T22" fmla="*/ 289 w 836"/>
                <a:gd name="T23" fmla="*/ 262 h 795"/>
                <a:gd name="T24" fmla="*/ 0 w 836"/>
                <a:gd name="T25" fmla="*/ 304 h 795"/>
                <a:gd name="T26" fmla="*/ 209 w 836"/>
                <a:gd name="T27" fmla="*/ 508 h 795"/>
                <a:gd name="T28" fmla="*/ 159 w 836"/>
                <a:gd name="T29" fmla="*/ 795 h 795"/>
                <a:gd name="T30" fmla="*/ 418 w 836"/>
                <a:gd name="T31" fmla="*/ 660 h 795"/>
                <a:gd name="T32" fmla="*/ 676 w 836"/>
                <a:gd name="T33" fmla="*/ 795 h 795"/>
                <a:gd name="T34" fmla="*/ 636 w 836"/>
                <a:gd name="T35" fmla="*/ 559 h 795"/>
                <a:gd name="T36" fmla="*/ 244 w 836"/>
                <a:gd name="T37" fmla="*/ 576 h 795"/>
                <a:gd name="T38" fmla="*/ 244 w 836"/>
                <a:gd name="T39" fmla="*/ 537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36" h="795">
                  <a:moveTo>
                    <a:pt x="244" y="537"/>
                  </a:moveTo>
                  <a:cubicBezTo>
                    <a:pt x="263" y="515"/>
                    <a:pt x="510" y="376"/>
                    <a:pt x="510" y="376"/>
                  </a:cubicBezTo>
                  <a:lnTo>
                    <a:pt x="187" y="332"/>
                  </a:lnTo>
                  <a:lnTo>
                    <a:pt x="619" y="327"/>
                  </a:lnTo>
                  <a:cubicBezTo>
                    <a:pt x="619" y="327"/>
                    <a:pt x="634" y="340"/>
                    <a:pt x="619" y="358"/>
                  </a:cubicBezTo>
                  <a:cubicBezTo>
                    <a:pt x="603" y="376"/>
                    <a:pt x="374" y="533"/>
                    <a:pt x="374" y="533"/>
                  </a:cubicBezTo>
                  <a:lnTo>
                    <a:pt x="635" y="554"/>
                  </a:lnTo>
                  <a:lnTo>
                    <a:pt x="627" y="508"/>
                  </a:lnTo>
                  <a:lnTo>
                    <a:pt x="836" y="304"/>
                  </a:lnTo>
                  <a:lnTo>
                    <a:pt x="547" y="262"/>
                  </a:lnTo>
                  <a:lnTo>
                    <a:pt x="418" y="0"/>
                  </a:lnTo>
                  <a:lnTo>
                    <a:pt x="289" y="262"/>
                  </a:lnTo>
                  <a:lnTo>
                    <a:pt x="0" y="304"/>
                  </a:lnTo>
                  <a:lnTo>
                    <a:pt x="209" y="508"/>
                  </a:lnTo>
                  <a:lnTo>
                    <a:pt x="159" y="795"/>
                  </a:lnTo>
                  <a:lnTo>
                    <a:pt x="418" y="660"/>
                  </a:lnTo>
                  <a:lnTo>
                    <a:pt x="676" y="795"/>
                  </a:lnTo>
                  <a:lnTo>
                    <a:pt x="636" y="559"/>
                  </a:lnTo>
                  <a:lnTo>
                    <a:pt x="244" y="576"/>
                  </a:lnTo>
                  <a:cubicBezTo>
                    <a:pt x="244" y="576"/>
                    <a:pt x="225" y="559"/>
                    <a:pt x="244" y="537"/>
                  </a:cubicBezTo>
                  <a:close/>
                </a:path>
              </a:pathLst>
            </a:custGeom>
            <a:solidFill>
              <a:srgbClr val="00A3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>
                <a:solidFill>
                  <a:prstClr val="black"/>
                </a:solidFill>
                <a:latin typeface="+mj-lt"/>
              </a:endParaRPr>
            </a:p>
          </p:txBody>
        </p:sp>
      </p:grpSp>
      <p:sp>
        <p:nvSpPr>
          <p:cNvPr id="29" name="TextBox 48"/>
          <p:cNvSpPr txBox="1"/>
          <p:nvPr/>
        </p:nvSpPr>
        <p:spPr>
          <a:xfrm>
            <a:off x="6084168" y="2069745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+mj-lt"/>
                <a:ea typeface="微软雅黑" pitchFamily="34" charset="-122"/>
              </a:rPr>
              <a:t>We hope that this template will return to you as a time, money and reputation.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30" name="TextBox 49"/>
          <p:cNvSpPr txBox="1"/>
          <p:nvPr/>
        </p:nvSpPr>
        <p:spPr>
          <a:xfrm>
            <a:off x="6084168" y="1773884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>
                <a:solidFill>
                  <a:srgbClr val="00A39A"/>
                </a:solidFill>
                <a:latin typeface="+mj-lt"/>
                <a:ea typeface="微软雅黑" pitchFamily="34" charset="-122"/>
              </a:rPr>
              <a:t>NOTE HERE</a:t>
            </a:r>
            <a:endParaRPr lang="zh-CN" altLang="en-US" sz="1400" b="1" dirty="0">
              <a:solidFill>
                <a:srgbClr val="00A39A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31" name="TextBox 50"/>
          <p:cNvSpPr txBox="1"/>
          <p:nvPr/>
        </p:nvSpPr>
        <p:spPr>
          <a:xfrm>
            <a:off x="6095236" y="3466427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+mj-lt"/>
                <a:ea typeface="微软雅黑" pitchFamily="34" charset="-122"/>
              </a:rPr>
              <a:t>We hope that this template will return to you as a time, money and reputation.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32" name="TextBox 51"/>
          <p:cNvSpPr txBox="1"/>
          <p:nvPr/>
        </p:nvSpPr>
        <p:spPr>
          <a:xfrm>
            <a:off x="6095238" y="3170566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tr-TR" altLang="zh-CN" sz="1400" b="1" dirty="0">
                <a:solidFill>
                  <a:srgbClr val="00A39A"/>
                </a:solidFill>
                <a:latin typeface="+mj-lt"/>
                <a:ea typeface="微软雅黑" pitchFamily="34" charset="-122"/>
              </a:rPr>
              <a:t>NOTE HERE</a:t>
            </a:r>
            <a:endParaRPr lang="zh-CN" altLang="en-US" sz="1400" b="1" dirty="0">
              <a:solidFill>
                <a:srgbClr val="00A39A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33" name="TextBox 52"/>
          <p:cNvSpPr txBox="1"/>
          <p:nvPr/>
        </p:nvSpPr>
        <p:spPr>
          <a:xfrm>
            <a:off x="736691" y="3555665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+mj-lt"/>
                <a:ea typeface="微软雅黑" pitchFamily="34" charset="-122"/>
              </a:rPr>
              <a:t>We hope that this template will return to you as a time, money and reputation.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34" name="TextBox 53"/>
          <p:cNvSpPr txBox="1"/>
          <p:nvPr/>
        </p:nvSpPr>
        <p:spPr>
          <a:xfrm>
            <a:off x="736692" y="3259804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tr-TR" altLang="zh-CN" sz="1400" b="1" dirty="0">
                <a:solidFill>
                  <a:srgbClr val="00A39A"/>
                </a:solidFill>
                <a:latin typeface="+mj-lt"/>
                <a:ea typeface="微软雅黑" pitchFamily="34" charset="-122"/>
              </a:rPr>
              <a:t>NOTE HERE</a:t>
            </a:r>
            <a:endParaRPr lang="zh-CN" altLang="en-US" sz="1400" b="1" dirty="0">
              <a:solidFill>
                <a:srgbClr val="00A39A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35" name="TextBox 54"/>
          <p:cNvSpPr txBox="1"/>
          <p:nvPr/>
        </p:nvSpPr>
        <p:spPr>
          <a:xfrm>
            <a:off x="725623" y="2086699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+mj-lt"/>
                <a:ea typeface="微软雅黑" pitchFamily="34" charset="-122"/>
              </a:rPr>
              <a:t>We hope that this template will return to you as a time, money and reputation.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36" name="TextBox 55"/>
          <p:cNvSpPr txBox="1"/>
          <p:nvPr/>
        </p:nvSpPr>
        <p:spPr>
          <a:xfrm>
            <a:off x="725625" y="1790838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tr-TR" altLang="zh-CN" sz="1400" b="1" dirty="0">
                <a:solidFill>
                  <a:srgbClr val="00A39A"/>
                </a:solidFill>
                <a:latin typeface="+mj-lt"/>
                <a:ea typeface="微软雅黑" pitchFamily="34" charset="-122"/>
              </a:rPr>
              <a:t>NOTE HERE</a:t>
            </a:r>
            <a:endParaRPr lang="zh-CN" altLang="en-US" sz="1400" b="1" dirty="0">
              <a:solidFill>
                <a:srgbClr val="00A39A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37" name="矩形 3"/>
          <p:cNvSpPr>
            <a:spLocks noChangeArrowheads="1"/>
          </p:cNvSpPr>
          <p:nvPr/>
        </p:nvSpPr>
        <p:spPr bwMode="auto">
          <a:xfrm>
            <a:off x="1049480" y="386573"/>
            <a:ext cx="310094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tr-TR" altLang="zh-CN" sz="2174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TITLE </a:t>
            </a:r>
            <a:r>
              <a:rPr lang="tr-TR" altLang="zh-CN" sz="2174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HERE</a:t>
            </a:r>
            <a:endParaRPr lang="zh-CN" altLang="en-US" sz="2174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6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6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7"/>
          <p:cNvSpPr>
            <a:spLocks noChangeArrowheads="1"/>
          </p:cNvSpPr>
          <p:nvPr/>
        </p:nvSpPr>
        <p:spPr bwMode="auto">
          <a:xfrm>
            <a:off x="2432647" y="3628295"/>
            <a:ext cx="439248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tr-TR" altLang="zh-CN" sz="1400" dirty="0">
                <a:solidFill>
                  <a:srgbClr val="00A39A"/>
                </a:solidFill>
                <a:latin typeface="+mj-lt"/>
                <a:ea typeface="微软雅黑" pitchFamily="34" charset="-122"/>
                <a:sym typeface="微软雅黑" pitchFamily="34" charset="-122"/>
              </a:rPr>
              <a:t>www.freepptbackgrounds.net</a:t>
            </a:r>
            <a:endParaRPr lang="zh-CN" altLang="en-US" sz="1400" dirty="0">
              <a:solidFill>
                <a:srgbClr val="00A39A"/>
              </a:solidFill>
              <a:latin typeface="+mj-lt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45" name="组合 5"/>
          <p:cNvGrpSpPr/>
          <p:nvPr/>
        </p:nvGrpSpPr>
        <p:grpSpPr>
          <a:xfrm>
            <a:off x="2432647" y="3996270"/>
            <a:ext cx="1677585" cy="244059"/>
            <a:chOff x="1378748" y="2161308"/>
            <a:chExt cx="9577865" cy="1393411"/>
          </a:xfrm>
        </p:grpSpPr>
        <p:grpSp>
          <p:nvGrpSpPr>
            <p:cNvPr id="46" name="组合 6"/>
            <p:cNvGrpSpPr/>
            <p:nvPr/>
          </p:nvGrpSpPr>
          <p:grpSpPr>
            <a:xfrm>
              <a:off x="9411150" y="2161308"/>
              <a:ext cx="1545463" cy="1393411"/>
              <a:chOff x="4965142" y="1355066"/>
              <a:chExt cx="2244910" cy="2024042"/>
            </a:xfrm>
          </p:grpSpPr>
          <p:grpSp>
            <p:nvGrpSpPr>
              <p:cNvPr id="76" name="组合 36"/>
              <p:cNvGrpSpPr/>
              <p:nvPr/>
            </p:nvGrpSpPr>
            <p:grpSpPr>
              <a:xfrm>
                <a:off x="4965142" y="1355066"/>
                <a:ext cx="2244910" cy="2024042"/>
                <a:chOff x="3779784" y="1131590"/>
                <a:chExt cx="1341243" cy="1209282"/>
              </a:xfrm>
              <a:effectLst>
                <a:outerShdw blurRad="279400" dist="177800" dir="8100000" algn="tr" rotWithShape="0">
                  <a:prstClr val="black">
                    <a:alpha val="18000"/>
                  </a:prstClr>
                </a:outerShdw>
              </a:effectLst>
            </p:grpSpPr>
            <p:sp>
              <p:nvSpPr>
                <p:cNvPr id="78" name="Freeform 5"/>
                <p:cNvSpPr>
                  <a:spLocks/>
                </p:cNvSpPr>
                <p:nvPr/>
              </p:nvSpPr>
              <p:spPr bwMode="auto">
                <a:xfrm>
                  <a:off x="3779784" y="1131590"/>
                  <a:ext cx="1341243" cy="120928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lumMod val="95000"/>
                        <a:shade val="67500"/>
                        <a:satMod val="115000"/>
                      </a:srgbClr>
                    </a:gs>
                    <a:gs pos="100000">
                      <a:srgbClr val="FFFFFF">
                        <a:lumMod val="95000"/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latin typeface="+mj-lt"/>
                    <a:ea typeface="微软雅黑" pitchFamily="34" charset="-122"/>
                  </a:endParaRPr>
                </a:p>
              </p:txBody>
            </p:sp>
            <p:sp>
              <p:nvSpPr>
                <p:cNvPr id="79" name="Freeform 5"/>
                <p:cNvSpPr>
                  <a:spLocks/>
                </p:cNvSpPr>
                <p:nvPr/>
              </p:nvSpPr>
              <p:spPr bwMode="auto">
                <a:xfrm>
                  <a:off x="3801563" y="1153419"/>
                  <a:ext cx="1290288" cy="116333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solidFill>
                  <a:srgbClr val="00A39A"/>
                </a:solidFill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latin typeface="+mj-lt"/>
                    <a:ea typeface="微软雅黑" pitchFamily="34" charset="-122"/>
                  </a:endParaRPr>
                </a:p>
              </p:txBody>
            </p:sp>
          </p:grpSp>
          <p:sp>
            <p:nvSpPr>
              <p:cNvPr id="77" name="Freeform 228"/>
              <p:cNvSpPr>
                <a:spLocks noEditPoints="1"/>
              </p:cNvSpPr>
              <p:nvPr/>
            </p:nvSpPr>
            <p:spPr bwMode="auto">
              <a:xfrm>
                <a:off x="5695385" y="1690203"/>
                <a:ext cx="895422" cy="1186622"/>
              </a:xfrm>
              <a:custGeom>
                <a:avLst/>
                <a:gdLst>
                  <a:gd name="T0" fmla="*/ 38 w 52"/>
                  <a:gd name="T1" fmla="*/ 53 h 69"/>
                  <a:gd name="T2" fmla="*/ 32 w 52"/>
                  <a:gd name="T3" fmla="*/ 51 h 69"/>
                  <a:gd name="T4" fmla="*/ 32 w 52"/>
                  <a:gd name="T5" fmla="*/ 51 h 69"/>
                  <a:gd name="T6" fmla="*/ 27 w 52"/>
                  <a:gd name="T7" fmla="*/ 49 h 69"/>
                  <a:gd name="T8" fmla="*/ 15 w 52"/>
                  <a:gd name="T9" fmla="*/ 29 h 69"/>
                  <a:gd name="T10" fmla="*/ 16 w 52"/>
                  <a:gd name="T11" fmla="*/ 23 h 69"/>
                  <a:gd name="T12" fmla="*/ 16 w 52"/>
                  <a:gd name="T13" fmla="*/ 23 h 69"/>
                  <a:gd name="T14" fmla="*/ 18 w 52"/>
                  <a:gd name="T15" fmla="*/ 17 h 69"/>
                  <a:gd name="T16" fmla="*/ 11 w 52"/>
                  <a:gd name="T17" fmla="*/ 6 h 69"/>
                  <a:gd name="T18" fmla="*/ 7 w 52"/>
                  <a:gd name="T19" fmla="*/ 6 h 69"/>
                  <a:gd name="T20" fmla="*/ 1 w 52"/>
                  <a:gd name="T21" fmla="*/ 14 h 69"/>
                  <a:gd name="T22" fmla="*/ 0 w 52"/>
                  <a:gd name="T23" fmla="*/ 21 h 69"/>
                  <a:gd name="T24" fmla="*/ 11 w 52"/>
                  <a:gd name="T25" fmla="*/ 45 h 69"/>
                  <a:gd name="T26" fmla="*/ 26 w 52"/>
                  <a:gd name="T27" fmla="*/ 66 h 69"/>
                  <a:gd name="T28" fmla="*/ 32 w 52"/>
                  <a:gd name="T29" fmla="*/ 68 h 69"/>
                  <a:gd name="T30" fmla="*/ 42 w 52"/>
                  <a:gd name="T31" fmla="*/ 68 h 69"/>
                  <a:gd name="T32" fmla="*/ 44 w 52"/>
                  <a:gd name="T33" fmla="*/ 64 h 69"/>
                  <a:gd name="T34" fmla="*/ 38 w 52"/>
                  <a:gd name="T35" fmla="*/ 53 h 69"/>
                  <a:gd name="T36" fmla="*/ 52 w 52"/>
                  <a:gd name="T37" fmla="*/ 62 h 69"/>
                  <a:gd name="T38" fmla="*/ 44 w 52"/>
                  <a:gd name="T39" fmla="*/ 49 h 69"/>
                  <a:gd name="T40" fmla="*/ 42 w 52"/>
                  <a:gd name="T41" fmla="*/ 48 h 69"/>
                  <a:gd name="T42" fmla="*/ 40 w 52"/>
                  <a:gd name="T43" fmla="*/ 48 h 69"/>
                  <a:gd name="T44" fmla="*/ 39 w 52"/>
                  <a:gd name="T45" fmla="*/ 51 h 69"/>
                  <a:gd name="T46" fmla="*/ 47 w 52"/>
                  <a:gd name="T47" fmla="*/ 64 h 69"/>
                  <a:gd name="T48" fmla="*/ 50 w 52"/>
                  <a:gd name="T49" fmla="*/ 65 h 69"/>
                  <a:gd name="T50" fmla="*/ 51 w 52"/>
                  <a:gd name="T51" fmla="*/ 64 h 69"/>
                  <a:gd name="T52" fmla="*/ 52 w 52"/>
                  <a:gd name="T53" fmla="*/ 62 h 69"/>
                  <a:gd name="T54" fmla="*/ 20 w 52"/>
                  <a:gd name="T55" fmla="*/ 17 h 69"/>
                  <a:gd name="T56" fmla="*/ 23 w 52"/>
                  <a:gd name="T57" fmla="*/ 18 h 69"/>
                  <a:gd name="T58" fmla="*/ 24 w 52"/>
                  <a:gd name="T59" fmla="*/ 17 h 69"/>
                  <a:gd name="T60" fmla="*/ 25 w 52"/>
                  <a:gd name="T61" fmla="*/ 14 h 69"/>
                  <a:gd name="T62" fmla="*/ 17 w 52"/>
                  <a:gd name="T63" fmla="*/ 1 h 69"/>
                  <a:gd name="T64" fmla="*/ 15 w 52"/>
                  <a:gd name="T65" fmla="*/ 0 h 69"/>
                  <a:gd name="T66" fmla="*/ 13 w 52"/>
                  <a:gd name="T67" fmla="*/ 1 h 69"/>
                  <a:gd name="T68" fmla="*/ 13 w 52"/>
                  <a:gd name="T69" fmla="*/ 4 h 69"/>
                  <a:gd name="T70" fmla="*/ 20 w 52"/>
                  <a:gd name="T71" fmla="*/ 1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2" h="69">
                    <a:moveTo>
                      <a:pt x="38" y="53"/>
                    </a:moveTo>
                    <a:cubicBezTo>
                      <a:pt x="37" y="51"/>
                      <a:pt x="34" y="50"/>
                      <a:pt x="32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0" y="52"/>
                      <a:pt x="28" y="51"/>
                      <a:pt x="27" y="4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4" y="27"/>
                      <a:pt x="14" y="24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8" y="22"/>
                      <a:pt x="19" y="19"/>
                      <a:pt x="18" y="17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0" y="4"/>
                      <a:pt x="8" y="4"/>
                      <a:pt x="7" y="6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6"/>
                      <a:pt x="0" y="19"/>
                      <a:pt x="0" y="21"/>
                    </a:cubicBezTo>
                    <a:cubicBezTo>
                      <a:pt x="0" y="21"/>
                      <a:pt x="1" y="28"/>
                      <a:pt x="11" y="45"/>
                    </a:cubicBezTo>
                    <a:cubicBezTo>
                      <a:pt x="20" y="61"/>
                      <a:pt x="26" y="66"/>
                      <a:pt x="26" y="66"/>
                    </a:cubicBezTo>
                    <a:cubicBezTo>
                      <a:pt x="27" y="68"/>
                      <a:pt x="30" y="69"/>
                      <a:pt x="32" y="68"/>
                    </a:cubicBezTo>
                    <a:cubicBezTo>
                      <a:pt x="42" y="68"/>
                      <a:pt x="42" y="68"/>
                      <a:pt x="42" y="68"/>
                    </a:cubicBezTo>
                    <a:cubicBezTo>
                      <a:pt x="44" y="68"/>
                      <a:pt x="45" y="66"/>
                      <a:pt x="44" y="64"/>
                    </a:cubicBezTo>
                    <a:lnTo>
                      <a:pt x="38" y="53"/>
                    </a:lnTo>
                    <a:close/>
                    <a:moveTo>
                      <a:pt x="52" y="62"/>
                    </a:moveTo>
                    <a:cubicBezTo>
                      <a:pt x="44" y="49"/>
                      <a:pt x="44" y="49"/>
                      <a:pt x="44" y="49"/>
                    </a:cubicBezTo>
                    <a:cubicBezTo>
                      <a:pt x="44" y="48"/>
                      <a:pt x="43" y="47"/>
                      <a:pt x="42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39" y="49"/>
                      <a:pt x="39" y="50"/>
                      <a:pt x="39" y="51"/>
                    </a:cubicBezTo>
                    <a:cubicBezTo>
                      <a:pt x="47" y="64"/>
                      <a:pt x="47" y="64"/>
                      <a:pt x="47" y="64"/>
                    </a:cubicBezTo>
                    <a:cubicBezTo>
                      <a:pt x="48" y="65"/>
                      <a:pt x="49" y="65"/>
                      <a:pt x="50" y="65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2" y="64"/>
                      <a:pt x="52" y="62"/>
                      <a:pt x="52" y="62"/>
                    </a:cubicBezTo>
                    <a:close/>
                    <a:moveTo>
                      <a:pt x="20" y="17"/>
                    </a:moveTo>
                    <a:cubicBezTo>
                      <a:pt x="21" y="18"/>
                      <a:pt x="22" y="18"/>
                      <a:pt x="23" y="18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5" y="16"/>
                      <a:pt x="25" y="15"/>
                      <a:pt x="25" y="14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0"/>
                      <a:pt x="16" y="0"/>
                      <a:pt x="15" y="0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2"/>
                      <a:pt x="12" y="3"/>
                      <a:pt x="13" y="4"/>
                    </a:cubicBezTo>
                    <a:lnTo>
                      <a:pt x="20" y="1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68">
                  <a:solidFill>
                    <a:schemeClr val="bg1">
                      <a:lumMod val="95000"/>
                    </a:schemeClr>
                  </a:solidFill>
                  <a:latin typeface="+mj-lt"/>
                </a:endParaRPr>
              </a:p>
            </p:txBody>
          </p:sp>
        </p:grpSp>
        <p:grpSp>
          <p:nvGrpSpPr>
            <p:cNvPr id="47" name="组合 7"/>
            <p:cNvGrpSpPr/>
            <p:nvPr/>
          </p:nvGrpSpPr>
          <p:grpSpPr>
            <a:xfrm>
              <a:off x="1378748" y="2161308"/>
              <a:ext cx="1545463" cy="1393411"/>
              <a:chOff x="4464102" y="1356651"/>
              <a:chExt cx="1002180" cy="903579"/>
            </a:xfrm>
          </p:grpSpPr>
          <p:grpSp>
            <p:nvGrpSpPr>
              <p:cNvPr id="72" name="组合 32"/>
              <p:cNvGrpSpPr/>
              <p:nvPr/>
            </p:nvGrpSpPr>
            <p:grpSpPr>
              <a:xfrm>
                <a:off x="4464102" y="1356651"/>
                <a:ext cx="1002180" cy="903579"/>
                <a:chOff x="3779784" y="1131590"/>
                <a:chExt cx="1341243" cy="1209282"/>
              </a:xfrm>
              <a:effectLst>
                <a:outerShdw blurRad="279400" dist="177800" dir="8100000" algn="tr" rotWithShape="0">
                  <a:prstClr val="black">
                    <a:alpha val="18000"/>
                  </a:prstClr>
                </a:outerShdw>
              </a:effectLst>
            </p:grpSpPr>
            <p:sp>
              <p:nvSpPr>
                <p:cNvPr id="74" name="Freeform 5"/>
                <p:cNvSpPr>
                  <a:spLocks/>
                </p:cNvSpPr>
                <p:nvPr/>
              </p:nvSpPr>
              <p:spPr bwMode="auto">
                <a:xfrm>
                  <a:off x="3779784" y="1131590"/>
                  <a:ext cx="1341243" cy="120928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lumMod val="95000"/>
                        <a:shade val="67500"/>
                        <a:satMod val="115000"/>
                      </a:srgbClr>
                    </a:gs>
                    <a:gs pos="100000">
                      <a:srgbClr val="FFFFFF">
                        <a:lumMod val="95000"/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latin typeface="+mj-lt"/>
                    <a:ea typeface="微软雅黑" pitchFamily="34" charset="-122"/>
                  </a:endParaRPr>
                </a:p>
              </p:txBody>
            </p:sp>
            <p:sp>
              <p:nvSpPr>
                <p:cNvPr id="75" name="Freeform 5"/>
                <p:cNvSpPr>
                  <a:spLocks/>
                </p:cNvSpPr>
                <p:nvPr/>
              </p:nvSpPr>
              <p:spPr bwMode="auto">
                <a:xfrm>
                  <a:off x="3801563" y="1153419"/>
                  <a:ext cx="1290288" cy="116333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solidFill>
                  <a:srgbClr val="00A39A"/>
                </a:solidFill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latin typeface="+mj-lt"/>
                    <a:ea typeface="微软雅黑" pitchFamily="34" charset="-122"/>
                  </a:endParaRPr>
                </a:p>
              </p:txBody>
            </p:sp>
          </p:grpSp>
          <p:sp>
            <p:nvSpPr>
              <p:cNvPr id="73" name="KSO_Shape"/>
              <p:cNvSpPr>
                <a:spLocks/>
              </p:cNvSpPr>
              <p:nvPr/>
            </p:nvSpPr>
            <p:spPr bwMode="auto">
              <a:xfrm>
                <a:off x="4640392" y="1547487"/>
                <a:ext cx="597147" cy="410041"/>
              </a:xfrm>
              <a:custGeom>
                <a:avLst/>
                <a:gdLst>
                  <a:gd name="T0" fmla="*/ 2147483646 w 112"/>
                  <a:gd name="T1" fmla="*/ 2147483646 h 77"/>
                  <a:gd name="T2" fmla="*/ 2147483646 w 112"/>
                  <a:gd name="T3" fmla="*/ 2147483646 h 77"/>
                  <a:gd name="T4" fmla="*/ 2147483646 w 112"/>
                  <a:gd name="T5" fmla="*/ 2147483646 h 77"/>
                  <a:gd name="T6" fmla="*/ 2147483646 w 112"/>
                  <a:gd name="T7" fmla="*/ 2147483646 h 77"/>
                  <a:gd name="T8" fmla="*/ 2147483646 w 112"/>
                  <a:gd name="T9" fmla="*/ 2147483646 h 77"/>
                  <a:gd name="T10" fmla="*/ 0 w 112"/>
                  <a:gd name="T11" fmla="*/ 2147483646 h 77"/>
                  <a:gd name="T12" fmla="*/ 2147483646 w 112"/>
                  <a:gd name="T13" fmla="*/ 2147483646 h 77"/>
                  <a:gd name="T14" fmla="*/ 2147483646 w 112"/>
                  <a:gd name="T15" fmla="*/ 2147483646 h 77"/>
                  <a:gd name="T16" fmla="*/ 2147483646 w 112"/>
                  <a:gd name="T17" fmla="*/ 2147483646 h 77"/>
                  <a:gd name="T18" fmla="*/ 2147483646 w 112"/>
                  <a:gd name="T19" fmla="*/ 2147483646 h 77"/>
                  <a:gd name="T20" fmla="*/ 2147483646 w 112"/>
                  <a:gd name="T21" fmla="*/ 2147483646 h 77"/>
                  <a:gd name="T22" fmla="*/ 2147483646 w 112"/>
                  <a:gd name="T23" fmla="*/ 2147483646 h 77"/>
                  <a:gd name="T24" fmla="*/ 2147483646 w 112"/>
                  <a:gd name="T25" fmla="*/ 2147483646 h 77"/>
                  <a:gd name="T26" fmla="*/ 2147483646 w 112"/>
                  <a:gd name="T27" fmla="*/ 2147483646 h 77"/>
                  <a:gd name="T28" fmla="*/ 2147483646 w 112"/>
                  <a:gd name="T29" fmla="*/ 2147483646 h 77"/>
                  <a:gd name="T30" fmla="*/ 2147483646 w 112"/>
                  <a:gd name="T31" fmla="*/ 2147483646 h 77"/>
                  <a:gd name="T32" fmla="*/ 2147483646 w 112"/>
                  <a:gd name="T33" fmla="*/ 2147483646 h 77"/>
                  <a:gd name="T34" fmla="*/ 2147483646 w 112"/>
                  <a:gd name="T35" fmla="*/ 2147483646 h 77"/>
                  <a:gd name="T36" fmla="*/ 2147483646 w 112"/>
                  <a:gd name="T37" fmla="*/ 2147483646 h 77"/>
                  <a:gd name="T38" fmla="*/ 2147483646 w 112"/>
                  <a:gd name="T39" fmla="*/ 2147483646 h 77"/>
                  <a:gd name="T40" fmla="*/ 2147483646 w 112"/>
                  <a:gd name="T41" fmla="*/ 2147483646 h 77"/>
                  <a:gd name="T42" fmla="*/ 2147483646 w 112"/>
                  <a:gd name="T43" fmla="*/ 2147483646 h 77"/>
                  <a:gd name="T44" fmla="*/ 2147483646 w 112"/>
                  <a:gd name="T45" fmla="*/ 2147483646 h 77"/>
                  <a:gd name="T46" fmla="*/ 2147483646 w 112"/>
                  <a:gd name="T47" fmla="*/ 2147483646 h 77"/>
                  <a:gd name="T48" fmla="*/ 2147483646 w 112"/>
                  <a:gd name="T49" fmla="*/ 2147483646 h 77"/>
                  <a:gd name="T50" fmla="*/ 2147483646 w 112"/>
                  <a:gd name="T51" fmla="*/ 2147483646 h 77"/>
                  <a:gd name="T52" fmla="*/ 2147483646 w 112"/>
                  <a:gd name="T53" fmla="*/ 2147483646 h 77"/>
                  <a:gd name="T54" fmla="*/ 2147483646 w 112"/>
                  <a:gd name="T55" fmla="*/ 2147483646 h 77"/>
                  <a:gd name="T56" fmla="*/ 2147483646 w 112"/>
                  <a:gd name="T57" fmla="*/ 2147483646 h 77"/>
                  <a:gd name="T58" fmla="*/ 2147483646 w 112"/>
                  <a:gd name="T59" fmla="*/ 2147483646 h 77"/>
                  <a:gd name="T60" fmla="*/ 2147483646 w 112"/>
                  <a:gd name="T61" fmla="*/ 2147483646 h 77"/>
                  <a:gd name="T62" fmla="*/ 2147483646 w 112"/>
                  <a:gd name="T63" fmla="*/ 2147483646 h 77"/>
                  <a:gd name="T64" fmla="*/ 2147483646 w 112"/>
                  <a:gd name="T65" fmla="*/ 2147483646 h 77"/>
                  <a:gd name="T66" fmla="*/ 2147483646 w 112"/>
                  <a:gd name="T67" fmla="*/ 2147483646 h 77"/>
                  <a:gd name="T68" fmla="*/ 2147483646 w 112"/>
                  <a:gd name="T69" fmla="*/ 2147483646 h 77"/>
                  <a:gd name="T70" fmla="*/ 2147483646 w 112"/>
                  <a:gd name="T71" fmla="*/ 2147483646 h 77"/>
                  <a:gd name="T72" fmla="*/ 2147483646 w 112"/>
                  <a:gd name="T73" fmla="*/ 2147483646 h 77"/>
                  <a:gd name="T74" fmla="*/ 2147483646 w 112"/>
                  <a:gd name="T75" fmla="*/ 2147483646 h 77"/>
                  <a:gd name="T76" fmla="*/ 2147483646 w 112"/>
                  <a:gd name="T77" fmla="*/ 2147483646 h 77"/>
                  <a:gd name="T78" fmla="*/ 2147483646 w 112"/>
                  <a:gd name="T79" fmla="*/ 2147483646 h 77"/>
                  <a:gd name="T80" fmla="*/ 2147483646 w 112"/>
                  <a:gd name="T81" fmla="*/ 2147483646 h 77"/>
                  <a:gd name="T82" fmla="*/ 2147483646 w 112"/>
                  <a:gd name="T83" fmla="*/ 2147483646 h 77"/>
                  <a:gd name="T84" fmla="*/ 2147483646 w 112"/>
                  <a:gd name="T85" fmla="*/ 2147483646 h 77"/>
                  <a:gd name="T86" fmla="*/ 2147483646 w 112"/>
                  <a:gd name="T87" fmla="*/ 2147483646 h 77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112" h="77">
                    <a:moveTo>
                      <a:pt x="56" y="0"/>
                    </a:moveTo>
                    <a:cubicBezTo>
                      <a:pt x="62" y="0"/>
                      <a:pt x="66" y="4"/>
                      <a:pt x="66" y="10"/>
                    </a:cubicBezTo>
                    <a:cubicBezTo>
                      <a:pt x="66" y="15"/>
                      <a:pt x="62" y="20"/>
                      <a:pt x="56" y="20"/>
                    </a:cubicBezTo>
                    <a:cubicBezTo>
                      <a:pt x="51" y="20"/>
                      <a:pt x="46" y="15"/>
                      <a:pt x="46" y="10"/>
                    </a:cubicBezTo>
                    <a:cubicBezTo>
                      <a:pt x="46" y="4"/>
                      <a:pt x="51" y="0"/>
                      <a:pt x="56" y="0"/>
                    </a:cubicBezTo>
                    <a:close/>
                    <a:moveTo>
                      <a:pt x="15" y="49"/>
                    </a:moveTo>
                    <a:cubicBezTo>
                      <a:pt x="15" y="66"/>
                      <a:pt x="15" y="66"/>
                      <a:pt x="15" y="66"/>
                    </a:cubicBezTo>
                    <a:cubicBezTo>
                      <a:pt x="10" y="66"/>
                      <a:pt x="10" y="66"/>
                      <a:pt x="10" y="66"/>
                    </a:cubicBezTo>
                    <a:cubicBezTo>
                      <a:pt x="10" y="52"/>
                      <a:pt x="10" y="52"/>
                      <a:pt x="10" y="52"/>
                    </a:cubicBezTo>
                    <a:cubicBezTo>
                      <a:pt x="9" y="52"/>
                      <a:pt x="9" y="52"/>
                      <a:pt x="9" y="52"/>
                    </a:cubicBezTo>
                    <a:cubicBezTo>
                      <a:pt x="9" y="66"/>
                      <a:pt x="9" y="66"/>
                      <a:pt x="9" y="66"/>
                    </a:cubicBezTo>
                    <a:cubicBezTo>
                      <a:pt x="4" y="66"/>
                      <a:pt x="4" y="66"/>
                      <a:pt x="4" y="66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1"/>
                      <a:pt x="1" y="29"/>
                      <a:pt x="4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30"/>
                      <a:pt x="13" y="30"/>
                      <a:pt x="13" y="31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5" y="49"/>
                      <a:pt x="15" y="49"/>
                      <a:pt x="15" y="49"/>
                    </a:cubicBezTo>
                    <a:close/>
                    <a:moveTo>
                      <a:pt x="10" y="15"/>
                    </a:moveTo>
                    <a:cubicBezTo>
                      <a:pt x="13" y="15"/>
                      <a:pt x="16" y="18"/>
                      <a:pt x="16" y="22"/>
                    </a:cubicBezTo>
                    <a:cubicBezTo>
                      <a:pt x="16" y="23"/>
                      <a:pt x="16" y="24"/>
                      <a:pt x="15" y="25"/>
                    </a:cubicBezTo>
                    <a:cubicBezTo>
                      <a:pt x="15" y="26"/>
                      <a:pt x="15" y="26"/>
                      <a:pt x="14" y="26"/>
                    </a:cubicBezTo>
                    <a:cubicBezTo>
                      <a:pt x="13" y="27"/>
                      <a:pt x="12" y="28"/>
                      <a:pt x="10" y="28"/>
                    </a:cubicBezTo>
                    <a:cubicBezTo>
                      <a:pt x="6" y="28"/>
                      <a:pt x="3" y="25"/>
                      <a:pt x="3" y="22"/>
                    </a:cubicBezTo>
                    <a:cubicBezTo>
                      <a:pt x="3" y="18"/>
                      <a:pt x="6" y="15"/>
                      <a:pt x="10" y="15"/>
                    </a:cubicBezTo>
                    <a:close/>
                    <a:moveTo>
                      <a:pt x="96" y="49"/>
                    </a:moveTo>
                    <a:cubicBezTo>
                      <a:pt x="96" y="66"/>
                      <a:pt x="96" y="66"/>
                      <a:pt x="96" y="66"/>
                    </a:cubicBezTo>
                    <a:cubicBezTo>
                      <a:pt x="101" y="66"/>
                      <a:pt x="101" y="66"/>
                      <a:pt x="101" y="66"/>
                    </a:cubicBezTo>
                    <a:cubicBezTo>
                      <a:pt x="101" y="52"/>
                      <a:pt x="101" y="52"/>
                      <a:pt x="101" y="52"/>
                    </a:cubicBezTo>
                    <a:cubicBezTo>
                      <a:pt x="102" y="52"/>
                      <a:pt x="102" y="52"/>
                      <a:pt x="102" y="52"/>
                    </a:cubicBezTo>
                    <a:cubicBezTo>
                      <a:pt x="102" y="66"/>
                      <a:pt x="102" y="66"/>
                      <a:pt x="102" y="66"/>
                    </a:cubicBezTo>
                    <a:cubicBezTo>
                      <a:pt x="107" y="66"/>
                      <a:pt x="107" y="66"/>
                      <a:pt x="107" y="66"/>
                    </a:cubicBezTo>
                    <a:cubicBezTo>
                      <a:pt x="107" y="49"/>
                      <a:pt x="107" y="49"/>
                      <a:pt x="107" y="49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07" y="37"/>
                      <a:pt x="107" y="37"/>
                      <a:pt x="107" y="37"/>
                    </a:cubicBezTo>
                    <a:cubicBezTo>
                      <a:pt x="107" y="37"/>
                      <a:pt x="107" y="37"/>
                      <a:pt x="107" y="37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12" y="46"/>
                      <a:pt x="112" y="46"/>
                      <a:pt x="112" y="46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2" y="31"/>
                      <a:pt x="110" y="29"/>
                      <a:pt x="107" y="29"/>
                    </a:cubicBezTo>
                    <a:cubicBezTo>
                      <a:pt x="98" y="29"/>
                      <a:pt x="98" y="29"/>
                      <a:pt x="98" y="29"/>
                    </a:cubicBezTo>
                    <a:cubicBezTo>
                      <a:pt x="98" y="30"/>
                      <a:pt x="98" y="30"/>
                      <a:pt x="98" y="31"/>
                    </a:cubicBezTo>
                    <a:cubicBezTo>
                      <a:pt x="98" y="49"/>
                      <a:pt x="98" y="49"/>
                      <a:pt x="98" y="49"/>
                    </a:cubicBezTo>
                    <a:cubicBezTo>
                      <a:pt x="96" y="49"/>
                      <a:pt x="96" y="49"/>
                      <a:pt x="96" y="49"/>
                    </a:cubicBezTo>
                    <a:close/>
                    <a:moveTo>
                      <a:pt x="101" y="15"/>
                    </a:moveTo>
                    <a:cubicBezTo>
                      <a:pt x="98" y="15"/>
                      <a:pt x="95" y="18"/>
                      <a:pt x="95" y="22"/>
                    </a:cubicBezTo>
                    <a:cubicBezTo>
                      <a:pt x="95" y="23"/>
                      <a:pt x="95" y="24"/>
                      <a:pt x="96" y="25"/>
                    </a:cubicBezTo>
                    <a:cubicBezTo>
                      <a:pt x="96" y="26"/>
                      <a:pt x="97" y="26"/>
                      <a:pt x="97" y="26"/>
                    </a:cubicBezTo>
                    <a:cubicBezTo>
                      <a:pt x="98" y="27"/>
                      <a:pt x="100" y="28"/>
                      <a:pt x="101" y="28"/>
                    </a:cubicBezTo>
                    <a:cubicBezTo>
                      <a:pt x="105" y="28"/>
                      <a:pt x="108" y="25"/>
                      <a:pt x="108" y="22"/>
                    </a:cubicBezTo>
                    <a:cubicBezTo>
                      <a:pt x="108" y="18"/>
                      <a:pt x="105" y="15"/>
                      <a:pt x="101" y="15"/>
                    </a:cubicBezTo>
                    <a:close/>
                    <a:moveTo>
                      <a:pt x="75" y="51"/>
                    </a:moveTo>
                    <a:cubicBezTo>
                      <a:pt x="75" y="72"/>
                      <a:pt x="75" y="72"/>
                      <a:pt x="75" y="72"/>
                    </a:cubicBezTo>
                    <a:cubicBezTo>
                      <a:pt x="80" y="72"/>
                      <a:pt x="80" y="72"/>
                      <a:pt x="80" y="72"/>
                    </a:cubicBezTo>
                    <a:cubicBezTo>
                      <a:pt x="80" y="54"/>
                      <a:pt x="80" y="54"/>
                      <a:pt x="80" y="54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82" y="72"/>
                      <a:pt x="82" y="72"/>
                      <a:pt x="82" y="72"/>
                    </a:cubicBezTo>
                    <a:cubicBezTo>
                      <a:pt x="87" y="72"/>
                      <a:pt x="87" y="72"/>
                      <a:pt x="87" y="72"/>
                    </a:cubicBezTo>
                    <a:cubicBezTo>
                      <a:pt x="87" y="51"/>
                      <a:pt x="87" y="51"/>
                      <a:pt x="87" y="51"/>
                    </a:cubicBezTo>
                    <a:cubicBezTo>
                      <a:pt x="87" y="47"/>
                      <a:pt x="87" y="47"/>
                      <a:pt x="87" y="47"/>
                    </a:cubicBezTo>
                    <a:cubicBezTo>
                      <a:pt x="87" y="36"/>
                      <a:pt x="87" y="36"/>
                      <a:pt x="87" y="36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88" y="47"/>
                      <a:pt x="88" y="47"/>
                      <a:pt x="88" y="47"/>
                    </a:cubicBezTo>
                    <a:cubicBezTo>
                      <a:pt x="94" y="47"/>
                      <a:pt x="94" y="47"/>
                      <a:pt x="94" y="47"/>
                    </a:cubicBezTo>
                    <a:cubicBezTo>
                      <a:pt x="94" y="31"/>
                      <a:pt x="94" y="31"/>
                      <a:pt x="94" y="31"/>
                    </a:cubicBezTo>
                    <a:cubicBezTo>
                      <a:pt x="94" y="28"/>
                      <a:pt x="91" y="26"/>
                      <a:pt x="88" y="26"/>
                    </a:cubicBezTo>
                    <a:cubicBezTo>
                      <a:pt x="77" y="26"/>
                      <a:pt x="77" y="26"/>
                      <a:pt x="77" y="26"/>
                    </a:cubicBezTo>
                    <a:cubicBezTo>
                      <a:pt x="77" y="27"/>
                      <a:pt x="77" y="28"/>
                      <a:pt x="77" y="28"/>
                    </a:cubicBezTo>
                    <a:cubicBezTo>
                      <a:pt x="77" y="51"/>
                      <a:pt x="77" y="51"/>
                      <a:pt x="77" y="51"/>
                    </a:cubicBezTo>
                    <a:cubicBezTo>
                      <a:pt x="75" y="51"/>
                      <a:pt x="75" y="51"/>
                      <a:pt x="75" y="51"/>
                    </a:cubicBezTo>
                    <a:close/>
                    <a:moveTo>
                      <a:pt x="65" y="47"/>
                    </a:move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2"/>
                      <a:pt x="64" y="32"/>
                      <a:pt x="64" y="32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64" y="50"/>
                      <a:pt x="64" y="50"/>
                      <a:pt x="64" y="50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57" y="77"/>
                      <a:pt x="57" y="77"/>
                      <a:pt x="57" y="77"/>
                    </a:cubicBezTo>
                    <a:cubicBezTo>
                      <a:pt x="57" y="55"/>
                      <a:pt x="57" y="55"/>
                      <a:pt x="57" y="55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5" y="77"/>
                      <a:pt x="55" y="77"/>
                      <a:pt x="55" y="77"/>
                    </a:cubicBezTo>
                    <a:cubicBezTo>
                      <a:pt x="48" y="77"/>
                      <a:pt x="48" y="77"/>
                      <a:pt x="48" y="77"/>
                    </a:cubicBezTo>
                    <a:cubicBezTo>
                      <a:pt x="48" y="50"/>
                      <a:pt x="48" y="50"/>
                      <a:pt x="48" y="50"/>
                    </a:cubicBezTo>
                    <a:cubicBezTo>
                      <a:pt x="48" y="47"/>
                      <a:pt x="48" y="47"/>
                      <a:pt x="48" y="47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7" y="32"/>
                      <a:pt x="47" y="32"/>
                      <a:pt x="47" y="32"/>
                    </a:cubicBezTo>
                    <a:cubicBezTo>
                      <a:pt x="47" y="47"/>
                      <a:pt x="47" y="47"/>
                      <a:pt x="47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1" y="24"/>
                      <a:pt x="44" y="21"/>
                      <a:pt x="47" y="21"/>
                    </a:cubicBezTo>
                    <a:cubicBezTo>
                      <a:pt x="66" y="21"/>
                      <a:pt x="46" y="21"/>
                      <a:pt x="65" y="21"/>
                    </a:cubicBezTo>
                    <a:cubicBezTo>
                      <a:pt x="69" y="21"/>
                      <a:pt x="71" y="24"/>
                      <a:pt x="71" y="27"/>
                    </a:cubicBezTo>
                    <a:cubicBezTo>
                      <a:pt x="71" y="47"/>
                      <a:pt x="71" y="47"/>
                      <a:pt x="71" y="47"/>
                    </a:cubicBezTo>
                    <a:cubicBezTo>
                      <a:pt x="70" y="47"/>
                      <a:pt x="68" y="47"/>
                      <a:pt x="65" y="47"/>
                    </a:cubicBezTo>
                    <a:close/>
                    <a:moveTo>
                      <a:pt x="37" y="51"/>
                    </a:moveTo>
                    <a:cubicBezTo>
                      <a:pt x="37" y="72"/>
                      <a:pt x="37" y="72"/>
                      <a:pt x="37" y="72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1" y="54"/>
                      <a:pt x="31" y="54"/>
                      <a:pt x="31" y="54"/>
                    </a:cubicBezTo>
                    <a:cubicBezTo>
                      <a:pt x="30" y="54"/>
                      <a:pt x="30" y="54"/>
                      <a:pt x="30" y="54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24" y="72"/>
                      <a:pt x="24" y="72"/>
                      <a:pt x="24" y="72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28"/>
                      <a:pt x="20" y="26"/>
                      <a:pt x="23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7"/>
                      <a:pt x="35" y="28"/>
                      <a:pt x="35" y="28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7" y="51"/>
                      <a:pt x="37" y="51"/>
                      <a:pt x="37" y="51"/>
                    </a:cubicBezTo>
                    <a:close/>
                    <a:moveTo>
                      <a:pt x="31" y="9"/>
                    </a:moveTo>
                    <a:cubicBezTo>
                      <a:pt x="35" y="9"/>
                      <a:pt x="39" y="12"/>
                      <a:pt x="39" y="17"/>
                    </a:cubicBezTo>
                    <a:cubicBezTo>
                      <a:pt x="39" y="19"/>
                      <a:pt x="38" y="20"/>
                      <a:pt x="37" y="22"/>
                    </a:cubicBezTo>
                    <a:cubicBezTo>
                      <a:pt x="37" y="22"/>
                      <a:pt x="37" y="22"/>
                      <a:pt x="37" y="23"/>
                    </a:cubicBezTo>
                    <a:cubicBezTo>
                      <a:pt x="35" y="24"/>
                      <a:pt x="33" y="25"/>
                      <a:pt x="31" y="25"/>
                    </a:cubicBezTo>
                    <a:cubicBezTo>
                      <a:pt x="26" y="25"/>
                      <a:pt x="22" y="21"/>
                      <a:pt x="22" y="17"/>
                    </a:cubicBezTo>
                    <a:cubicBezTo>
                      <a:pt x="22" y="12"/>
                      <a:pt x="26" y="9"/>
                      <a:pt x="31" y="9"/>
                    </a:cubicBezTo>
                    <a:close/>
                    <a:moveTo>
                      <a:pt x="81" y="9"/>
                    </a:moveTo>
                    <a:cubicBezTo>
                      <a:pt x="76" y="9"/>
                      <a:pt x="73" y="12"/>
                      <a:pt x="73" y="17"/>
                    </a:cubicBezTo>
                    <a:cubicBezTo>
                      <a:pt x="73" y="19"/>
                      <a:pt x="73" y="20"/>
                      <a:pt x="74" y="22"/>
                    </a:cubicBezTo>
                    <a:cubicBezTo>
                      <a:pt x="75" y="22"/>
                      <a:pt x="75" y="22"/>
                      <a:pt x="75" y="23"/>
                    </a:cubicBezTo>
                    <a:cubicBezTo>
                      <a:pt x="77" y="24"/>
                      <a:pt x="79" y="25"/>
                      <a:pt x="81" y="25"/>
                    </a:cubicBezTo>
                    <a:cubicBezTo>
                      <a:pt x="85" y="25"/>
                      <a:pt x="89" y="21"/>
                      <a:pt x="89" y="17"/>
                    </a:cubicBezTo>
                    <a:cubicBezTo>
                      <a:pt x="89" y="12"/>
                      <a:pt x="85" y="9"/>
                      <a:pt x="81" y="9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 defTabSz="6858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 dirty="0">
                  <a:solidFill>
                    <a:srgbClr val="FFFFFF"/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  <p:grpSp>
          <p:nvGrpSpPr>
            <p:cNvPr id="48" name="组合 8"/>
            <p:cNvGrpSpPr/>
            <p:nvPr/>
          </p:nvGrpSpPr>
          <p:grpSpPr>
            <a:xfrm>
              <a:off x="3386849" y="2161308"/>
              <a:ext cx="1545463" cy="1393411"/>
              <a:chOff x="5001595" y="1353152"/>
              <a:chExt cx="2244910" cy="2024042"/>
            </a:xfrm>
          </p:grpSpPr>
          <p:grpSp>
            <p:nvGrpSpPr>
              <p:cNvPr id="66" name="组合 26"/>
              <p:cNvGrpSpPr/>
              <p:nvPr/>
            </p:nvGrpSpPr>
            <p:grpSpPr>
              <a:xfrm>
                <a:off x="5001595" y="1353152"/>
                <a:ext cx="2244910" cy="2024042"/>
                <a:chOff x="3779784" y="1131590"/>
                <a:chExt cx="1341243" cy="1209282"/>
              </a:xfrm>
              <a:effectLst>
                <a:outerShdw blurRad="279400" dist="177800" dir="8100000" algn="tr" rotWithShape="0">
                  <a:prstClr val="black">
                    <a:alpha val="18000"/>
                  </a:prstClr>
                </a:outerShdw>
              </a:effectLst>
            </p:grpSpPr>
            <p:sp>
              <p:nvSpPr>
                <p:cNvPr id="70" name="Freeform 5"/>
                <p:cNvSpPr>
                  <a:spLocks/>
                </p:cNvSpPr>
                <p:nvPr/>
              </p:nvSpPr>
              <p:spPr bwMode="auto">
                <a:xfrm>
                  <a:off x="3779784" y="1131590"/>
                  <a:ext cx="1341243" cy="120928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solidFill>
                  <a:srgbClr val="00A39A"/>
                </a:solidFill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latin typeface="+mj-lt"/>
                    <a:ea typeface="微软雅黑" pitchFamily="34" charset="-122"/>
                  </a:endParaRPr>
                </a:p>
              </p:txBody>
            </p:sp>
            <p:sp>
              <p:nvSpPr>
                <p:cNvPr id="71" name="Freeform 5"/>
                <p:cNvSpPr>
                  <a:spLocks/>
                </p:cNvSpPr>
                <p:nvPr/>
              </p:nvSpPr>
              <p:spPr bwMode="auto">
                <a:xfrm>
                  <a:off x="3801563" y="1153419"/>
                  <a:ext cx="1290288" cy="116333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solidFill>
                  <a:srgbClr val="00A39A"/>
                </a:solidFill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latin typeface="+mj-lt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67" name="组 34"/>
              <p:cNvGrpSpPr/>
              <p:nvPr/>
            </p:nvGrpSpPr>
            <p:grpSpPr>
              <a:xfrm>
                <a:off x="5409766" y="1764165"/>
                <a:ext cx="1372465" cy="1152871"/>
                <a:chOff x="2127915" y="1569040"/>
                <a:chExt cx="635000" cy="533400"/>
              </a:xfrm>
            </p:grpSpPr>
            <p:sp>
              <p:nvSpPr>
                <p:cNvPr id="68" name="Freeform 108"/>
                <p:cNvSpPr>
                  <a:spLocks/>
                </p:cNvSpPr>
                <p:nvPr/>
              </p:nvSpPr>
              <p:spPr bwMode="auto">
                <a:xfrm>
                  <a:off x="2127915" y="1569040"/>
                  <a:ext cx="635000" cy="304800"/>
                </a:xfrm>
                <a:custGeom>
                  <a:avLst/>
                  <a:gdLst/>
                  <a:ahLst/>
                  <a:cxnLst>
                    <a:cxn ang="0">
                      <a:pos x="16" y="192"/>
                    </a:cxn>
                    <a:cxn ang="0">
                      <a:pos x="26" y="188"/>
                    </a:cxn>
                    <a:cxn ang="0">
                      <a:pos x="32" y="178"/>
                    </a:cxn>
                    <a:cxn ang="0">
                      <a:pos x="110" y="142"/>
                    </a:cxn>
                    <a:cxn ang="0">
                      <a:pos x="120" y="144"/>
                    </a:cxn>
                    <a:cxn ang="0">
                      <a:pos x="126" y="144"/>
                    </a:cxn>
                    <a:cxn ang="0">
                      <a:pos x="134" y="136"/>
                    </a:cxn>
                    <a:cxn ang="0">
                      <a:pos x="136" y="128"/>
                    </a:cxn>
                    <a:cxn ang="0">
                      <a:pos x="194" y="80"/>
                    </a:cxn>
                    <a:cxn ang="0">
                      <a:pos x="200" y="80"/>
                    </a:cxn>
                    <a:cxn ang="0">
                      <a:pos x="206" y="78"/>
                    </a:cxn>
                    <a:cxn ang="0">
                      <a:pos x="264" y="112"/>
                    </a:cxn>
                    <a:cxn ang="0">
                      <a:pos x="264" y="112"/>
                    </a:cxn>
                    <a:cxn ang="0">
                      <a:pos x="268" y="124"/>
                    </a:cxn>
                    <a:cxn ang="0">
                      <a:pos x="280" y="128"/>
                    </a:cxn>
                    <a:cxn ang="0">
                      <a:pos x="286" y="128"/>
                    </a:cxn>
                    <a:cxn ang="0">
                      <a:pos x="294" y="120"/>
                    </a:cxn>
                    <a:cxn ang="0">
                      <a:pos x="296" y="112"/>
                    </a:cxn>
                    <a:cxn ang="0">
                      <a:pos x="378" y="32"/>
                    </a:cxn>
                    <a:cxn ang="0">
                      <a:pos x="384" y="32"/>
                    </a:cxn>
                    <a:cxn ang="0">
                      <a:pos x="390" y="32"/>
                    </a:cxn>
                    <a:cxn ang="0">
                      <a:pos x="398" y="24"/>
                    </a:cxn>
                    <a:cxn ang="0">
                      <a:pos x="400" y="16"/>
                    </a:cxn>
                    <a:cxn ang="0">
                      <a:pos x="394" y="6"/>
                    </a:cxn>
                    <a:cxn ang="0">
                      <a:pos x="384" y="0"/>
                    </a:cxn>
                    <a:cxn ang="0">
                      <a:pos x="376" y="2"/>
                    </a:cxn>
                    <a:cxn ang="0">
                      <a:pos x="368" y="10"/>
                    </a:cxn>
                    <a:cxn ang="0">
                      <a:pos x="368" y="16"/>
                    </a:cxn>
                    <a:cxn ang="0">
                      <a:pos x="284" y="98"/>
                    </a:cxn>
                    <a:cxn ang="0">
                      <a:pos x="280" y="96"/>
                    </a:cxn>
                    <a:cxn ang="0">
                      <a:pos x="272" y="100"/>
                    </a:cxn>
                    <a:cxn ang="0">
                      <a:pos x="216" y="66"/>
                    </a:cxn>
                    <a:cxn ang="0">
                      <a:pos x="216" y="64"/>
                    </a:cxn>
                    <a:cxn ang="0">
                      <a:pos x="210" y="54"/>
                    </a:cxn>
                    <a:cxn ang="0">
                      <a:pos x="200" y="48"/>
                    </a:cxn>
                    <a:cxn ang="0">
                      <a:pos x="192" y="50"/>
                    </a:cxn>
                    <a:cxn ang="0">
                      <a:pos x="184" y="58"/>
                    </a:cxn>
                    <a:cxn ang="0">
                      <a:pos x="184" y="64"/>
                    </a:cxn>
                    <a:cxn ang="0">
                      <a:pos x="126" y="114"/>
                    </a:cxn>
                    <a:cxn ang="0">
                      <a:pos x="120" y="112"/>
                    </a:cxn>
                    <a:cxn ang="0">
                      <a:pos x="114" y="114"/>
                    </a:cxn>
                    <a:cxn ang="0">
                      <a:pos x="104" y="122"/>
                    </a:cxn>
                    <a:cxn ang="0">
                      <a:pos x="24" y="164"/>
                    </a:cxn>
                    <a:cxn ang="0">
                      <a:pos x="20" y="162"/>
                    </a:cxn>
                    <a:cxn ang="0">
                      <a:pos x="16" y="160"/>
                    </a:cxn>
                    <a:cxn ang="0">
                      <a:pos x="4" y="166"/>
                    </a:cxn>
                    <a:cxn ang="0">
                      <a:pos x="0" y="176"/>
                    </a:cxn>
                    <a:cxn ang="0">
                      <a:pos x="0" y="184"/>
                    </a:cxn>
                    <a:cxn ang="0">
                      <a:pos x="8" y="192"/>
                    </a:cxn>
                    <a:cxn ang="0">
                      <a:pos x="16" y="192"/>
                    </a:cxn>
                  </a:cxnLst>
                  <a:rect l="0" t="0" r="r" b="b"/>
                  <a:pathLst>
                    <a:path w="400" h="192">
                      <a:moveTo>
                        <a:pt x="16" y="192"/>
                      </a:moveTo>
                      <a:lnTo>
                        <a:pt x="16" y="192"/>
                      </a:lnTo>
                      <a:lnTo>
                        <a:pt x="22" y="192"/>
                      </a:lnTo>
                      <a:lnTo>
                        <a:pt x="26" y="188"/>
                      </a:lnTo>
                      <a:lnTo>
                        <a:pt x="30" y="184"/>
                      </a:lnTo>
                      <a:lnTo>
                        <a:pt x="32" y="178"/>
                      </a:lnTo>
                      <a:lnTo>
                        <a:pt x="110" y="142"/>
                      </a:lnTo>
                      <a:lnTo>
                        <a:pt x="110" y="142"/>
                      </a:lnTo>
                      <a:lnTo>
                        <a:pt x="114" y="144"/>
                      </a:lnTo>
                      <a:lnTo>
                        <a:pt x="120" y="144"/>
                      </a:lnTo>
                      <a:lnTo>
                        <a:pt x="120" y="144"/>
                      </a:lnTo>
                      <a:lnTo>
                        <a:pt x="126" y="144"/>
                      </a:lnTo>
                      <a:lnTo>
                        <a:pt x="130" y="140"/>
                      </a:lnTo>
                      <a:lnTo>
                        <a:pt x="134" y="136"/>
                      </a:lnTo>
                      <a:lnTo>
                        <a:pt x="136" y="128"/>
                      </a:lnTo>
                      <a:lnTo>
                        <a:pt x="136" y="128"/>
                      </a:lnTo>
                      <a:lnTo>
                        <a:pt x="134" y="126"/>
                      </a:lnTo>
                      <a:lnTo>
                        <a:pt x="194" y="80"/>
                      </a:lnTo>
                      <a:lnTo>
                        <a:pt x="194" y="80"/>
                      </a:lnTo>
                      <a:lnTo>
                        <a:pt x="200" y="80"/>
                      </a:lnTo>
                      <a:lnTo>
                        <a:pt x="200" y="80"/>
                      </a:lnTo>
                      <a:lnTo>
                        <a:pt x="206" y="78"/>
                      </a:lnTo>
                      <a:lnTo>
                        <a:pt x="264" y="112"/>
                      </a:lnTo>
                      <a:lnTo>
                        <a:pt x="264" y="112"/>
                      </a:lnTo>
                      <a:lnTo>
                        <a:pt x="264" y="112"/>
                      </a:lnTo>
                      <a:lnTo>
                        <a:pt x="264" y="112"/>
                      </a:lnTo>
                      <a:lnTo>
                        <a:pt x="264" y="120"/>
                      </a:lnTo>
                      <a:lnTo>
                        <a:pt x="268" y="124"/>
                      </a:lnTo>
                      <a:lnTo>
                        <a:pt x="272" y="128"/>
                      </a:lnTo>
                      <a:lnTo>
                        <a:pt x="280" y="128"/>
                      </a:lnTo>
                      <a:lnTo>
                        <a:pt x="280" y="128"/>
                      </a:lnTo>
                      <a:lnTo>
                        <a:pt x="286" y="128"/>
                      </a:lnTo>
                      <a:lnTo>
                        <a:pt x="290" y="124"/>
                      </a:lnTo>
                      <a:lnTo>
                        <a:pt x="294" y="120"/>
                      </a:lnTo>
                      <a:lnTo>
                        <a:pt x="296" y="112"/>
                      </a:lnTo>
                      <a:lnTo>
                        <a:pt x="296" y="112"/>
                      </a:lnTo>
                      <a:lnTo>
                        <a:pt x="294" y="110"/>
                      </a:lnTo>
                      <a:lnTo>
                        <a:pt x="378" y="32"/>
                      </a:lnTo>
                      <a:lnTo>
                        <a:pt x="378" y="32"/>
                      </a:lnTo>
                      <a:lnTo>
                        <a:pt x="384" y="32"/>
                      </a:lnTo>
                      <a:lnTo>
                        <a:pt x="384" y="32"/>
                      </a:lnTo>
                      <a:lnTo>
                        <a:pt x="390" y="32"/>
                      </a:lnTo>
                      <a:lnTo>
                        <a:pt x="394" y="28"/>
                      </a:lnTo>
                      <a:lnTo>
                        <a:pt x="398" y="24"/>
                      </a:lnTo>
                      <a:lnTo>
                        <a:pt x="400" y="16"/>
                      </a:lnTo>
                      <a:lnTo>
                        <a:pt x="400" y="16"/>
                      </a:lnTo>
                      <a:lnTo>
                        <a:pt x="398" y="10"/>
                      </a:lnTo>
                      <a:lnTo>
                        <a:pt x="394" y="6"/>
                      </a:lnTo>
                      <a:lnTo>
                        <a:pt x="390" y="2"/>
                      </a:lnTo>
                      <a:lnTo>
                        <a:pt x="384" y="0"/>
                      </a:lnTo>
                      <a:lnTo>
                        <a:pt x="384" y="0"/>
                      </a:lnTo>
                      <a:lnTo>
                        <a:pt x="376" y="2"/>
                      </a:lnTo>
                      <a:lnTo>
                        <a:pt x="372" y="6"/>
                      </a:lnTo>
                      <a:lnTo>
                        <a:pt x="368" y="10"/>
                      </a:lnTo>
                      <a:lnTo>
                        <a:pt x="368" y="16"/>
                      </a:lnTo>
                      <a:lnTo>
                        <a:pt x="368" y="16"/>
                      </a:lnTo>
                      <a:lnTo>
                        <a:pt x="368" y="20"/>
                      </a:lnTo>
                      <a:lnTo>
                        <a:pt x="284" y="98"/>
                      </a:lnTo>
                      <a:lnTo>
                        <a:pt x="284" y="98"/>
                      </a:lnTo>
                      <a:lnTo>
                        <a:pt x="280" y="96"/>
                      </a:lnTo>
                      <a:lnTo>
                        <a:pt x="280" y="96"/>
                      </a:lnTo>
                      <a:lnTo>
                        <a:pt x="272" y="100"/>
                      </a:lnTo>
                      <a:lnTo>
                        <a:pt x="216" y="66"/>
                      </a:lnTo>
                      <a:lnTo>
                        <a:pt x="216" y="66"/>
                      </a:lnTo>
                      <a:lnTo>
                        <a:pt x="216" y="64"/>
                      </a:lnTo>
                      <a:lnTo>
                        <a:pt x="216" y="64"/>
                      </a:lnTo>
                      <a:lnTo>
                        <a:pt x="214" y="58"/>
                      </a:lnTo>
                      <a:lnTo>
                        <a:pt x="210" y="54"/>
                      </a:lnTo>
                      <a:lnTo>
                        <a:pt x="206" y="50"/>
                      </a:lnTo>
                      <a:lnTo>
                        <a:pt x="200" y="48"/>
                      </a:lnTo>
                      <a:lnTo>
                        <a:pt x="200" y="48"/>
                      </a:lnTo>
                      <a:lnTo>
                        <a:pt x="192" y="50"/>
                      </a:lnTo>
                      <a:lnTo>
                        <a:pt x="188" y="54"/>
                      </a:lnTo>
                      <a:lnTo>
                        <a:pt x="184" y="58"/>
                      </a:lnTo>
                      <a:lnTo>
                        <a:pt x="184" y="64"/>
                      </a:lnTo>
                      <a:lnTo>
                        <a:pt x="184" y="64"/>
                      </a:lnTo>
                      <a:lnTo>
                        <a:pt x="184" y="68"/>
                      </a:lnTo>
                      <a:lnTo>
                        <a:pt x="126" y="114"/>
                      </a:lnTo>
                      <a:lnTo>
                        <a:pt x="126" y="114"/>
                      </a:lnTo>
                      <a:lnTo>
                        <a:pt x="120" y="112"/>
                      </a:lnTo>
                      <a:lnTo>
                        <a:pt x="120" y="112"/>
                      </a:lnTo>
                      <a:lnTo>
                        <a:pt x="114" y="114"/>
                      </a:lnTo>
                      <a:lnTo>
                        <a:pt x="108" y="118"/>
                      </a:lnTo>
                      <a:lnTo>
                        <a:pt x="104" y="122"/>
                      </a:lnTo>
                      <a:lnTo>
                        <a:pt x="104" y="128"/>
                      </a:lnTo>
                      <a:lnTo>
                        <a:pt x="24" y="164"/>
                      </a:lnTo>
                      <a:lnTo>
                        <a:pt x="24" y="164"/>
                      </a:lnTo>
                      <a:lnTo>
                        <a:pt x="20" y="162"/>
                      </a:lnTo>
                      <a:lnTo>
                        <a:pt x="16" y="160"/>
                      </a:lnTo>
                      <a:lnTo>
                        <a:pt x="16" y="160"/>
                      </a:lnTo>
                      <a:lnTo>
                        <a:pt x="8" y="162"/>
                      </a:lnTo>
                      <a:lnTo>
                        <a:pt x="4" y="166"/>
                      </a:lnTo>
                      <a:lnTo>
                        <a:pt x="0" y="170"/>
                      </a:lnTo>
                      <a:lnTo>
                        <a:pt x="0" y="176"/>
                      </a:lnTo>
                      <a:lnTo>
                        <a:pt x="0" y="176"/>
                      </a:lnTo>
                      <a:lnTo>
                        <a:pt x="0" y="184"/>
                      </a:lnTo>
                      <a:lnTo>
                        <a:pt x="4" y="188"/>
                      </a:lnTo>
                      <a:lnTo>
                        <a:pt x="8" y="192"/>
                      </a:lnTo>
                      <a:lnTo>
                        <a:pt x="16" y="192"/>
                      </a:lnTo>
                      <a:lnTo>
                        <a:pt x="16" y="19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zh-CN" altLang="en-US" sz="1800">
                    <a:latin typeface="+mj-lt"/>
                  </a:endParaRPr>
                </a:p>
              </p:txBody>
            </p:sp>
            <p:sp>
              <p:nvSpPr>
                <p:cNvPr id="69" name="Freeform 109"/>
                <p:cNvSpPr>
                  <a:spLocks/>
                </p:cNvSpPr>
                <p:nvPr/>
              </p:nvSpPr>
              <p:spPr bwMode="auto">
                <a:xfrm>
                  <a:off x="2127915" y="1899240"/>
                  <a:ext cx="635000" cy="203200"/>
                </a:xfrm>
                <a:custGeom>
                  <a:avLst/>
                  <a:gdLst/>
                  <a:ahLst/>
                  <a:cxnLst>
                    <a:cxn ang="0">
                      <a:pos x="384" y="0"/>
                    </a:cxn>
                    <a:cxn ang="0">
                      <a:pos x="372" y="6"/>
                    </a:cxn>
                    <a:cxn ang="0">
                      <a:pos x="368" y="16"/>
                    </a:cxn>
                    <a:cxn ang="0">
                      <a:pos x="368" y="20"/>
                    </a:cxn>
                    <a:cxn ang="0">
                      <a:pos x="284" y="98"/>
                    </a:cxn>
                    <a:cxn ang="0">
                      <a:pos x="280" y="96"/>
                    </a:cxn>
                    <a:cxn ang="0">
                      <a:pos x="214" y="38"/>
                    </a:cxn>
                    <a:cxn ang="0">
                      <a:pos x="216" y="32"/>
                    </a:cxn>
                    <a:cxn ang="0">
                      <a:pos x="214" y="26"/>
                    </a:cxn>
                    <a:cxn ang="0">
                      <a:pos x="206" y="18"/>
                    </a:cxn>
                    <a:cxn ang="0">
                      <a:pos x="200" y="16"/>
                    </a:cxn>
                    <a:cxn ang="0">
                      <a:pos x="188" y="22"/>
                    </a:cxn>
                    <a:cxn ang="0">
                      <a:pos x="184" y="32"/>
                    </a:cxn>
                    <a:cxn ang="0">
                      <a:pos x="184" y="36"/>
                    </a:cxn>
                    <a:cxn ang="0">
                      <a:pos x="126" y="82"/>
                    </a:cxn>
                    <a:cxn ang="0">
                      <a:pos x="120" y="80"/>
                    </a:cxn>
                    <a:cxn ang="0">
                      <a:pos x="106" y="86"/>
                    </a:cxn>
                    <a:cxn ang="0">
                      <a:pos x="30" y="76"/>
                    </a:cxn>
                    <a:cxn ang="0">
                      <a:pos x="24" y="68"/>
                    </a:cxn>
                    <a:cxn ang="0">
                      <a:pos x="16" y="64"/>
                    </a:cxn>
                    <a:cxn ang="0">
                      <a:pos x="8" y="66"/>
                    </a:cxn>
                    <a:cxn ang="0">
                      <a:pos x="0" y="74"/>
                    </a:cxn>
                    <a:cxn ang="0">
                      <a:pos x="0" y="80"/>
                    </a:cxn>
                    <a:cxn ang="0">
                      <a:pos x="4" y="92"/>
                    </a:cxn>
                    <a:cxn ang="0">
                      <a:pos x="16" y="96"/>
                    </a:cxn>
                    <a:cxn ang="0">
                      <a:pos x="22" y="96"/>
                    </a:cxn>
                    <a:cxn ang="0">
                      <a:pos x="104" y="102"/>
                    </a:cxn>
                    <a:cxn ang="0">
                      <a:pos x="106" y="106"/>
                    </a:cxn>
                    <a:cxn ang="0">
                      <a:pos x="114" y="112"/>
                    </a:cxn>
                    <a:cxn ang="0">
                      <a:pos x="120" y="112"/>
                    </a:cxn>
                    <a:cxn ang="0">
                      <a:pos x="130" y="108"/>
                    </a:cxn>
                    <a:cxn ang="0">
                      <a:pos x="136" y="96"/>
                    </a:cxn>
                    <a:cxn ang="0">
                      <a:pos x="134" y="94"/>
                    </a:cxn>
                    <a:cxn ang="0">
                      <a:pos x="194" y="48"/>
                    </a:cxn>
                    <a:cxn ang="0">
                      <a:pos x="200" y="48"/>
                    </a:cxn>
                    <a:cxn ang="0">
                      <a:pos x="264" y="108"/>
                    </a:cxn>
                    <a:cxn ang="0">
                      <a:pos x="264" y="112"/>
                    </a:cxn>
                    <a:cxn ang="0">
                      <a:pos x="264" y="120"/>
                    </a:cxn>
                    <a:cxn ang="0">
                      <a:pos x="272" y="128"/>
                    </a:cxn>
                    <a:cxn ang="0">
                      <a:pos x="280" y="128"/>
                    </a:cxn>
                    <a:cxn ang="0">
                      <a:pos x="290" y="124"/>
                    </a:cxn>
                    <a:cxn ang="0">
                      <a:pos x="296" y="112"/>
                    </a:cxn>
                    <a:cxn ang="0">
                      <a:pos x="294" y="110"/>
                    </a:cxn>
                    <a:cxn ang="0">
                      <a:pos x="378" y="32"/>
                    </a:cxn>
                    <a:cxn ang="0">
                      <a:pos x="384" y="32"/>
                    </a:cxn>
                    <a:cxn ang="0">
                      <a:pos x="394" y="28"/>
                    </a:cxn>
                    <a:cxn ang="0">
                      <a:pos x="400" y="16"/>
                    </a:cxn>
                    <a:cxn ang="0">
                      <a:pos x="398" y="10"/>
                    </a:cxn>
                    <a:cxn ang="0">
                      <a:pos x="390" y="2"/>
                    </a:cxn>
                    <a:cxn ang="0">
                      <a:pos x="384" y="0"/>
                    </a:cxn>
                  </a:cxnLst>
                  <a:rect l="0" t="0" r="r" b="b"/>
                  <a:pathLst>
                    <a:path w="400" h="128">
                      <a:moveTo>
                        <a:pt x="384" y="0"/>
                      </a:moveTo>
                      <a:lnTo>
                        <a:pt x="384" y="0"/>
                      </a:lnTo>
                      <a:lnTo>
                        <a:pt x="376" y="2"/>
                      </a:lnTo>
                      <a:lnTo>
                        <a:pt x="372" y="6"/>
                      </a:lnTo>
                      <a:lnTo>
                        <a:pt x="368" y="10"/>
                      </a:lnTo>
                      <a:lnTo>
                        <a:pt x="368" y="16"/>
                      </a:lnTo>
                      <a:lnTo>
                        <a:pt x="368" y="16"/>
                      </a:lnTo>
                      <a:lnTo>
                        <a:pt x="368" y="20"/>
                      </a:lnTo>
                      <a:lnTo>
                        <a:pt x="284" y="98"/>
                      </a:lnTo>
                      <a:lnTo>
                        <a:pt x="284" y="98"/>
                      </a:lnTo>
                      <a:lnTo>
                        <a:pt x="280" y="96"/>
                      </a:lnTo>
                      <a:lnTo>
                        <a:pt x="280" y="96"/>
                      </a:lnTo>
                      <a:lnTo>
                        <a:pt x="276" y="98"/>
                      </a:lnTo>
                      <a:lnTo>
                        <a:pt x="214" y="38"/>
                      </a:lnTo>
                      <a:lnTo>
                        <a:pt x="214" y="38"/>
                      </a:lnTo>
                      <a:lnTo>
                        <a:pt x="216" y="32"/>
                      </a:lnTo>
                      <a:lnTo>
                        <a:pt x="216" y="32"/>
                      </a:lnTo>
                      <a:lnTo>
                        <a:pt x="214" y="26"/>
                      </a:lnTo>
                      <a:lnTo>
                        <a:pt x="210" y="22"/>
                      </a:lnTo>
                      <a:lnTo>
                        <a:pt x="206" y="18"/>
                      </a:lnTo>
                      <a:lnTo>
                        <a:pt x="200" y="16"/>
                      </a:lnTo>
                      <a:lnTo>
                        <a:pt x="200" y="16"/>
                      </a:lnTo>
                      <a:lnTo>
                        <a:pt x="192" y="18"/>
                      </a:lnTo>
                      <a:lnTo>
                        <a:pt x="188" y="22"/>
                      </a:lnTo>
                      <a:lnTo>
                        <a:pt x="184" y="26"/>
                      </a:lnTo>
                      <a:lnTo>
                        <a:pt x="184" y="32"/>
                      </a:lnTo>
                      <a:lnTo>
                        <a:pt x="184" y="32"/>
                      </a:lnTo>
                      <a:lnTo>
                        <a:pt x="184" y="36"/>
                      </a:lnTo>
                      <a:lnTo>
                        <a:pt x="126" y="82"/>
                      </a:lnTo>
                      <a:lnTo>
                        <a:pt x="126" y="82"/>
                      </a:lnTo>
                      <a:lnTo>
                        <a:pt x="120" y="80"/>
                      </a:lnTo>
                      <a:lnTo>
                        <a:pt x="120" y="80"/>
                      </a:lnTo>
                      <a:lnTo>
                        <a:pt x="112" y="82"/>
                      </a:lnTo>
                      <a:lnTo>
                        <a:pt x="106" y="86"/>
                      </a:lnTo>
                      <a:lnTo>
                        <a:pt x="30" y="76"/>
                      </a:lnTo>
                      <a:lnTo>
                        <a:pt x="30" y="76"/>
                      </a:lnTo>
                      <a:lnTo>
                        <a:pt x="28" y="72"/>
                      </a:lnTo>
                      <a:lnTo>
                        <a:pt x="24" y="68"/>
                      </a:lnTo>
                      <a:lnTo>
                        <a:pt x="20" y="66"/>
                      </a:lnTo>
                      <a:lnTo>
                        <a:pt x="16" y="64"/>
                      </a:lnTo>
                      <a:lnTo>
                        <a:pt x="16" y="64"/>
                      </a:lnTo>
                      <a:lnTo>
                        <a:pt x="8" y="66"/>
                      </a:lnTo>
                      <a:lnTo>
                        <a:pt x="4" y="70"/>
                      </a:lnTo>
                      <a:lnTo>
                        <a:pt x="0" y="74"/>
                      </a:lnTo>
                      <a:lnTo>
                        <a:pt x="0" y="80"/>
                      </a:lnTo>
                      <a:lnTo>
                        <a:pt x="0" y="80"/>
                      </a:lnTo>
                      <a:lnTo>
                        <a:pt x="0" y="88"/>
                      </a:lnTo>
                      <a:lnTo>
                        <a:pt x="4" y="92"/>
                      </a:lnTo>
                      <a:lnTo>
                        <a:pt x="8" y="96"/>
                      </a:lnTo>
                      <a:lnTo>
                        <a:pt x="16" y="96"/>
                      </a:lnTo>
                      <a:lnTo>
                        <a:pt x="16" y="96"/>
                      </a:lnTo>
                      <a:lnTo>
                        <a:pt x="22" y="96"/>
                      </a:lnTo>
                      <a:lnTo>
                        <a:pt x="28" y="90"/>
                      </a:lnTo>
                      <a:lnTo>
                        <a:pt x="104" y="102"/>
                      </a:lnTo>
                      <a:lnTo>
                        <a:pt x="104" y="102"/>
                      </a:lnTo>
                      <a:lnTo>
                        <a:pt x="106" y="106"/>
                      </a:lnTo>
                      <a:lnTo>
                        <a:pt x="110" y="110"/>
                      </a:lnTo>
                      <a:lnTo>
                        <a:pt x="114" y="112"/>
                      </a:lnTo>
                      <a:lnTo>
                        <a:pt x="120" y="112"/>
                      </a:lnTo>
                      <a:lnTo>
                        <a:pt x="120" y="112"/>
                      </a:lnTo>
                      <a:lnTo>
                        <a:pt x="126" y="112"/>
                      </a:lnTo>
                      <a:lnTo>
                        <a:pt x="130" y="108"/>
                      </a:lnTo>
                      <a:lnTo>
                        <a:pt x="134" y="104"/>
                      </a:lnTo>
                      <a:lnTo>
                        <a:pt x="136" y="96"/>
                      </a:lnTo>
                      <a:lnTo>
                        <a:pt x="136" y="96"/>
                      </a:lnTo>
                      <a:lnTo>
                        <a:pt x="134" y="94"/>
                      </a:lnTo>
                      <a:lnTo>
                        <a:pt x="194" y="48"/>
                      </a:lnTo>
                      <a:lnTo>
                        <a:pt x="194" y="48"/>
                      </a:lnTo>
                      <a:lnTo>
                        <a:pt x="200" y="48"/>
                      </a:lnTo>
                      <a:lnTo>
                        <a:pt x="200" y="48"/>
                      </a:lnTo>
                      <a:lnTo>
                        <a:pt x="204" y="48"/>
                      </a:lnTo>
                      <a:lnTo>
                        <a:pt x="264" y="108"/>
                      </a:lnTo>
                      <a:lnTo>
                        <a:pt x="264" y="108"/>
                      </a:lnTo>
                      <a:lnTo>
                        <a:pt x="264" y="112"/>
                      </a:lnTo>
                      <a:lnTo>
                        <a:pt x="264" y="112"/>
                      </a:lnTo>
                      <a:lnTo>
                        <a:pt x="264" y="120"/>
                      </a:lnTo>
                      <a:lnTo>
                        <a:pt x="268" y="124"/>
                      </a:lnTo>
                      <a:lnTo>
                        <a:pt x="272" y="128"/>
                      </a:lnTo>
                      <a:lnTo>
                        <a:pt x="280" y="128"/>
                      </a:lnTo>
                      <a:lnTo>
                        <a:pt x="280" y="128"/>
                      </a:lnTo>
                      <a:lnTo>
                        <a:pt x="286" y="128"/>
                      </a:lnTo>
                      <a:lnTo>
                        <a:pt x="290" y="124"/>
                      </a:lnTo>
                      <a:lnTo>
                        <a:pt x="294" y="120"/>
                      </a:lnTo>
                      <a:lnTo>
                        <a:pt x="296" y="112"/>
                      </a:lnTo>
                      <a:lnTo>
                        <a:pt x="296" y="112"/>
                      </a:lnTo>
                      <a:lnTo>
                        <a:pt x="294" y="110"/>
                      </a:lnTo>
                      <a:lnTo>
                        <a:pt x="378" y="32"/>
                      </a:lnTo>
                      <a:lnTo>
                        <a:pt x="378" y="32"/>
                      </a:lnTo>
                      <a:lnTo>
                        <a:pt x="384" y="32"/>
                      </a:lnTo>
                      <a:lnTo>
                        <a:pt x="384" y="32"/>
                      </a:lnTo>
                      <a:lnTo>
                        <a:pt x="390" y="32"/>
                      </a:lnTo>
                      <a:lnTo>
                        <a:pt x="394" y="28"/>
                      </a:lnTo>
                      <a:lnTo>
                        <a:pt x="398" y="24"/>
                      </a:lnTo>
                      <a:lnTo>
                        <a:pt x="400" y="16"/>
                      </a:lnTo>
                      <a:lnTo>
                        <a:pt x="400" y="16"/>
                      </a:lnTo>
                      <a:lnTo>
                        <a:pt x="398" y="10"/>
                      </a:lnTo>
                      <a:lnTo>
                        <a:pt x="394" y="6"/>
                      </a:lnTo>
                      <a:lnTo>
                        <a:pt x="390" y="2"/>
                      </a:lnTo>
                      <a:lnTo>
                        <a:pt x="384" y="0"/>
                      </a:lnTo>
                      <a:lnTo>
                        <a:pt x="38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zh-CN" altLang="en-US" sz="1800">
                    <a:latin typeface="+mj-lt"/>
                  </a:endParaRPr>
                </a:p>
              </p:txBody>
            </p:sp>
          </p:grpSp>
        </p:grpSp>
        <p:grpSp>
          <p:nvGrpSpPr>
            <p:cNvPr id="49" name="组合 9"/>
            <p:cNvGrpSpPr/>
            <p:nvPr/>
          </p:nvGrpSpPr>
          <p:grpSpPr>
            <a:xfrm>
              <a:off x="5394950" y="2161308"/>
              <a:ext cx="1545463" cy="1393411"/>
              <a:chOff x="5001595" y="1353152"/>
              <a:chExt cx="2244910" cy="2024042"/>
            </a:xfrm>
          </p:grpSpPr>
          <p:grpSp>
            <p:nvGrpSpPr>
              <p:cNvPr id="55" name="组合 15"/>
              <p:cNvGrpSpPr/>
              <p:nvPr/>
            </p:nvGrpSpPr>
            <p:grpSpPr>
              <a:xfrm>
                <a:off x="5001595" y="1353152"/>
                <a:ext cx="2244910" cy="2024042"/>
                <a:chOff x="3779784" y="1131590"/>
                <a:chExt cx="1341243" cy="1209282"/>
              </a:xfrm>
              <a:effectLst>
                <a:outerShdw blurRad="279400" dist="177800" dir="8100000" algn="tr" rotWithShape="0">
                  <a:prstClr val="black">
                    <a:alpha val="18000"/>
                  </a:prstClr>
                </a:outerShdw>
              </a:effectLst>
            </p:grpSpPr>
            <p:sp>
              <p:nvSpPr>
                <p:cNvPr id="64" name="Freeform 5"/>
                <p:cNvSpPr>
                  <a:spLocks/>
                </p:cNvSpPr>
                <p:nvPr/>
              </p:nvSpPr>
              <p:spPr bwMode="auto">
                <a:xfrm>
                  <a:off x="3779784" y="1131590"/>
                  <a:ext cx="1341243" cy="120928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lumMod val="95000"/>
                        <a:shade val="67500"/>
                        <a:satMod val="115000"/>
                      </a:srgbClr>
                    </a:gs>
                    <a:gs pos="100000">
                      <a:srgbClr val="FFFFFF">
                        <a:lumMod val="95000"/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latin typeface="+mj-lt"/>
                    <a:ea typeface="微软雅黑" pitchFamily="34" charset="-122"/>
                  </a:endParaRPr>
                </a:p>
              </p:txBody>
            </p:sp>
            <p:sp>
              <p:nvSpPr>
                <p:cNvPr id="65" name="Freeform 5"/>
                <p:cNvSpPr>
                  <a:spLocks/>
                </p:cNvSpPr>
                <p:nvPr/>
              </p:nvSpPr>
              <p:spPr bwMode="auto">
                <a:xfrm>
                  <a:off x="3801563" y="1153419"/>
                  <a:ext cx="1290288" cy="116333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solidFill>
                  <a:srgbClr val="00A39A"/>
                </a:solidFill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latin typeface="+mj-lt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56" name="组 5"/>
              <p:cNvGrpSpPr/>
              <p:nvPr/>
            </p:nvGrpSpPr>
            <p:grpSpPr>
              <a:xfrm>
                <a:off x="5509182" y="1721923"/>
                <a:ext cx="1217356" cy="1217352"/>
                <a:chOff x="5750189" y="1150432"/>
                <a:chExt cx="1160973" cy="1160973"/>
              </a:xfrm>
            </p:grpSpPr>
            <p:sp>
              <p:nvSpPr>
                <p:cNvPr id="57" name="椭圆 17"/>
                <p:cNvSpPr/>
                <p:nvPr/>
              </p:nvSpPr>
              <p:spPr>
                <a:xfrm>
                  <a:off x="5750189" y="1150432"/>
                  <a:ext cx="1160973" cy="1160973"/>
                </a:xfrm>
                <a:prstGeom prst="ellipse">
                  <a:avLst/>
                </a:prstGeom>
                <a:noFill/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 sz="1800">
                    <a:latin typeface="+mj-lt"/>
                  </a:endParaRPr>
                </a:p>
              </p:txBody>
            </p:sp>
            <p:grpSp>
              <p:nvGrpSpPr>
                <p:cNvPr id="58" name="组 4"/>
                <p:cNvGrpSpPr/>
                <p:nvPr/>
              </p:nvGrpSpPr>
              <p:grpSpPr>
                <a:xfrm>
                  <a:off x="5851049" y="1247818"/>
                  <a:ext cx="959252" cy="966200"/>
                  <a:chOff x="5826288" y="1275413"/>
                  <a:chExt cx="959252" cy="966200"/>
                </a:xfrm>
              </p:grpSpPr>
              <p:sp>
                <p:nvSpPr>
                  <p:cNvPr id="59" name="椭圆 19"/>
                  <p:cNvSpPr/>
                  <p:nvPr/>
                </p:nvSpPr>
                <p:spPr>
                  <a:xfrm>
                    <a:off x="5975638" y="1424763"/>
                    <a:ext cx="667500" cy="667500"/>
                  </a:xfrm>
                  <a:prstGeom prst="ellipse">
                    <a:avLst/>
                  </a:prstGeom>
                  <a:noFill/>
                  <a:ln w="381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zh-CN" altLang="en-US" sz="1800">
                      <a:latin typeface="+mj-lt"/>
                    </a:endParaRPr>
                  </a:p>
                </p:txBody>
              </p:sp>
              <p:cxnSp>
                <p:nvCxnSpPr>
                  <p:cNvPr id="60" name="直线连接符 3"/>
                  <p:cNvCxnSpPr/>
                  <p:nvPr/>
                </p:nvCxnSpPr>
                <p:spPr>
                  <a:xfrm flipV="1">
                    <a:off x="6311691" y="1275413"/>
                    <a:ext cx="0" cy="298700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直线连接符 15"/>
                  <p:cNvCxnSpPr/>
                  <p:nvPr/>
                </p:nvCxnSpPr>
                <p:spPr>
                  <a:xfrm flipV="1">
                    <a:off x="6309388" y="1942913"/>
                    <a:ext cx="0" cy="298700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直线连接符 16"/>
                  <p:cNvCxnSpPr/>
                  <p:nvPr/>
                </p:nvCxnSpPr>
                <p:spPr>
                  <a:xfrm rot="5400000" flipV="1">
                    <a:off x="5975638" y="1625111"/>
                    <a:ext cx="0" cy="298700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直线连接符 19"/>
                  <p:cNvCxnSpPr/>
                  <p:nvPr/>
                </p:nvCxnSpPr>
                <p:spPr>
                  <a:xfrm rot="5400000" flipV="1">
                    <a:off x="6636190" y="1625111"/>
                    <a:ext cx="0" cy="298700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50" name="组合 10"/>
            <p:cNvGrpSpPr/>
            <p:nvPr/>
          </p:nvGrpSpPr>
          <p:grpSpPr>
            <a:xfrm>
              <a:off x="7403051" y="2161308"/>
              <a:ext cx="1545463" cy="1393411"/>
              <a:chOff x="5001595" y="1353152"/>
              <a:chExt cx="2244910" cy="2024042"/>
            </a:xfrm>
          </p:grpSpPr>
          <p:grpSp>
            <p:nvGrpSpPr>
              <p:cNvPr id="51" name="组合 11"/>
              <p:cNvGrpSpPr/>
              <p:nvPr/>
            </p:nvGrpSpPr>
            <p:grpSpPr>
              <a:xfrm>
                <a:off x="5001595" y="1353152"/>
                <a:ext cx="2244910" cy="2024042"/>
                <a:chOff x="3779784" y="1131590"/>
                <a:chExt cx="1341243" cy="1209282"/>
              </a:xfrm>
              <a:effectLst>
                <a:outerShdw blurRad="279400" dist="177800" dir="8100000" algn="tr" rotWithShape="0">
                  <a:prstClr val="black">
                    <a:alpha val="18000"/>
                  </a:prstClr>
                </a:outerShdw>
              </a:effectLst>
            </p:grpSpPr>
            <p:sp>
              <p:nvSpPr>
                <p:cNvPr id="53" name="Freeform 5"/>
                <p:cNvSpPr>
                  <a:spLocks/>
                </p:cNvSpPr>
                <p:nvPr/>
              </p:nvSpPr>
              <p:spPr bwMode="auto">
                <a:xfrm>
                  <a:off x="3779784" y="1131590"/>
                  <a:ext cx="1341243" cy="120928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lumMod val="95000"/>
                        <a:shade val="67500"/>
                        <a:satMod val="115000"/>
                      </a:srgbClr>
                    </a:gs>
                    <a:gs pos="100000">
                      <a:srgbClr val="FFFFFF">
                        <a:lumMod val="95000"/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latin typeface="+mj-lt"/>
                    <a:ea typeface="微软雅黑" pitchFamily="34" charset="-122"/>
                  </a:endParaRPr>
                </a:p>
              </p:txBody>
            </p:sp>
            <p:sp>
              <p:nvSpPr>
                <p:cNvPr id="54" name="Freeform 5"/>
                <p:cNvSpPr>
                  <a:spLocks/>
                </p:cNvSpPr>
                <p:nvPr/>
              </p:nvSpPr>
              <p:spPr bwMode="auto">
                <a:xfrm>
                  <a:off x="3801563" y="1153419"/>
                  <a:ext cx="1290288" cy="116333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solidFill>
                  <a:srgbClr val="00A39A"/>
                </a:solidFill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kern="0" dirty="0">
                    <a:solidFill>
                      <a:prstClr val="black"/>
                    </a:solidFill>
                    <a:latin typeface="+mj-lt"/>
                    <a:ea typeface="微软雅黑" pitchFamily="34" charset="-122"/>
                  </a:endParaRPr>
                </a:p>
              </p:txBody>
            </p:sp>
          </p:grpSp>
          <p:sp>
            <p:nvSpPr>
              <p:cNvPr id="52" name="KSO_Shape"/>
              <p:cNvSpPr>
                <a:spLocks/>
              </p:cNvSpPr>
              <p:nvPr/>
            </p:nvSpPr>
            <p:spPr bwMode="auto">
              <a:xfrm>
                <a:off x="5514285" y="1848038"/>
                <a:ext cx="1207150" cy="1030442"/>
              </a:xfrm>
              <a:custGeom>
                <a:avLst/>
                <a:gdLst>
                  <a:gd name="T0" fmla="*/ 175713297 w 4097"/>
                  <a:gd name="T1" fmla="*/ 71089403 h 3497"/>
                  <a:gd name="T2" fmla="*/ 33597902 w 4097"/>
                  <a:gd name="T3" fmla="*/ 71089403 h 3497"/>
                  <a:gd name="T4" fmla="*/ 423256757 w 4097"/>
                  <a:gd name="T5" fmla="*/ 139474091 h 3497"/>
                  <a:gd name="T6" fmla="*/ 372859684 w 4097"/>
                  <a:gd name="T7" fmla="*/ 216358747 h 3497"/>
                  <a:gd name="T8" fmla="*/ 297747197 w 4097"/>
                  <a:gd name="T9" fmla="*/ 139474091 h 3497"/>
                  <a:gd name="T10" fmla="*/ 502231138 w 4097"/>
                  <a:gd name="T11" fmla="*/ 428853992 h 3497"/>
                  <a:gd name="T12" fmla="*/ 423256757 w 4097"/>
                  <a:gd name="T13" fmla="*/ 139474091 h 3497"/>
                  <a:gd name="T14" fmla="*/ 254687678 w 4097"/>
                  <a:gd name="T15" fmla="*/ 98906881 h 3497"/>
                  <a:gd name="T16" fmla="*/ 254687678 w 4097"/>
                  <a:gd name="T17" fmla="*/ 327242836 h 3497"/>
                  <a:gd name="T18" fmla="*/ 184402447 w 4097"/>
                  <a:gd name="T19" fmla="*/ 160916703 h 3497"/>
                  <a:gd name="T20" fmla="*/ 0 w 4097"/>
                  <a:gd name="T21" fmla="*/ 369934708 h 3497"/>
                  <a:gd name="T22" fmla="*/ 19116131 w 4097"/>
                  <a:gd name="T23" fmla="*/ 675348230 h 3497"/>
                  <a:gd name="T24" fmla="*/ 90752959 w 4097"/>
                  <a:gd name="T25" fmla="*/ 548044259 h 3497"/>
                  <a:gd name="T26" fmla="*/ 143080758 w 4097"/>
                  <a:gd name="T27" fmla="*/ 528147135 h 3497"/>
                  <a:gd name="T28" fmla="*/ 194249858 w 4097"/>
                  <a:gd name="T29" fmla="*/ 674961968 h 3497"/>
                  <a:gd name="T30" fmla="*/ 135936541 w 4097"/>
                  <a:gd name="T31" fmla="*/ 385582067 h 3497"/>
                  <a:gd name="T32" fmla="*/ 165865446 w 4097"/>
                  <a:gd name="T33" fmla="*/ 356992065 h 3497"/>
                  <a:gd name="T34" fmla="*/ 254687678 w 4097"/>
                  <a:gd name="T35" fmla="*/ 455319332 h 3497"/>
                  <a:gd name="T36" fmla="*/ 271293512 w 4097"/>
                  <a:gd name="T37" fmla="*/ 471739216 h 3497"/>
                  <a:gd name="T38" fmla="*/ 542780360 w 4097"/>
                  <a:gd name="T39" fmla="*/ 471739216 h 3497"/>
                  <a:gd name="T40" fmla="*/ 542780360 w 4097"/>
                  <a:gd name="T41" fmla="*/ 379980165 h 3497"/>
                  <a:gd name="T42" fmla="*/ 631988386 w 4097"/>
                  <a:gd name="T43" fmla="*/ 286096012 h 3497"/>
                  <a:gd name="T44" fmla="*/ 566337515 w 4097"/>
                  <a:gd name="T45" fmla="*/ 506124911 h 3497"/>
                  <a:gd name="T46" fmla="*/ 646277260 w 4097"/>
                  <a:gd name="T47" fmla="*/ 668973364 h 3497"/>
                  <a:gd name="T48" fmla="*/ 703239419 w 4097"/>
                  <a:gd name="T49" fmla="*/ 468648678 h 3497"/>
                  <a:gd name="T50" fmla="*/ 791095848 w 4097"/>
                  <a:gd name="T51" fmla="*/ 669166715 h 3497"/>
                  <a:gd name="T52" fmla="*/ 763483903 w 4097"/>
                  <a:gd name="T53" fmla="*/ 170189195 h 3497"/>
                  <a:gd name="T54" fmla="*/ 577536523 w 4097"/>
                  <a:gd name="T55" fmla="*/ 289572813 h 3497"/>
                  <a:gd name="T56" fmla="*/ 542780360 w 4097"/>
                  <a:gd name="T57" fmla="*/ 115520115 h 3497"/>
                  <a:gd name="T58" fmla="*/ 526367423 w 4097"/>
                  <a:gd name="T59" fmla="*/ 98906881 h 3497"/>
                  <a:gd name="T60" fmla="*/ 674082541 w 4097"/>
                  <a:gd name="T61" fmla="*/ 15261096 h 3497"/>
                  <a:gd name="T62" fmla="*/ 674082541 w 4097"/>
                  <a:gd name="T63" fmla="*/ 153383050 h 3497"/>
                  <a:gd name="T64" fmla="*/ 674082541 w 4097"/>
                  <a:gd name="T65" fmla="*/ 15261096 h 349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097" h="3497">
                    <a:moveTo>
                      <a:pt x="542" y="0"/>
                    </a:moveTo>
                    <a:cubicBezTo>
                      <a:pt x="745" y="0"/>
                      <a:pt x="910" y="165"/>
                      <a:pt x="910" y="368"/>
                    </a:cubicBezTo>
                    <a:cubicBezTo>
                      <a:pt x="910" y="571"/>
                      <a:pt x="745" y="736"/>
                      <a:pt x="542" y="736"/>
                    </a:cubicBezTo>
                    <a:cubicBezTo>
                      <a:pt x="339" y="736"/>
                      <a:pt x="174" y="571"/>
                      <a:pt x="174" y="368"/>
                    </a:cubicBezTo>
                    <a:cubicBezTo>
                      <a:pt x="174" y="165"/>
                      <a:pt x="339" y="0"/>
                      <a:pt x="542" y="0"/>
                    </a:cubicBezTo>
                    <a:close/>
                    <a:moveTo>
                      <a:pt x="2192" y="722"/>
                    </a:moveTo>
                    <a:cubicBezTo>
                      <a:pt x="2192" y="1120"/>
                      <a:pt x="2192" y="1120"/>
                      <a:pt x="2192" y="1120"/>
                    </a:cubicBezTo>
                    <a:cubicBezTo>
                      <a:pt x="1931" y="1120"/>
                      <a:pt x="1931" y="1120"/>
                      <a:pt x="1931" y="1120"/>
                    </a:cubicBezTo>
                    <a:cubicBezTo>
                      <a:pt x="1931" y="722"/>
                      <a:pt x="1931" y="722"/>
                      <a:pt x="1931" y="722"/>
                    </a:cubicBezTo>
                    <a:cubicBezTo>
                      <a:pt x="1542" y="722"/>
                      <a:pt x="1542" y="722"/>
                      <a:pt x="1542" y="722"/>
                    </a:cubicBezTo>
                    <a:cubicBezTo>
                      <a:pt x="1542" y="2220"/>
                      <a:pt x="1542" y="2220"/>
                      <a:pt x="1542" y="2220"/>
                    </a:cubicBezTo>
                    <a:cubicBezTo>
                      <a:pt x="2601" y="2220"/>
                      <a:pt x="2601" y="2220"/>
                      <a:pt x="2601" y="2220"/>
                    </a:cubicBezTo>
                    <a:cubicBezTo>
                      <a:pt x="2601" y="722"/>
                      <a:pt x="2601" y="722"/>
                      <a:pt x="2601" y="722"/>
                    </a:cubicBezTo>
                    <a:cubicBezTo>
                      <a:pt x="2192" y="722"/>
                      <a:pt x="2192" y="722"/>
                      <a:pt x="2192" y="722"/>
                    </a:cubicBezTo>
                    <a:close/>
                    <a:moveTo>
                      <a:pt x="1405" y="512"/>
                    </a:moveTo>
                    <a:cubicBezTo>
                      <a:pt x="1319" y="512"/>
                      <a:pt x="1319" y="512"/>
                      <a:pt x="1319" y="512"/>
                    </a:cubicBezTo>
                    <a:cubicBezTo>
                      <a:pt x="1319" y="598"/>
                      <a:pt x="1319" y="598"/>
                      <a:pt x="1319" y="598"/>
                    </a:cubicBezTo>
                    <a:cubicBezTo>
                      <a:pt x="1319" y="1694"/>
                      <a:pt x="1319" y="1694"/>
                      <a:pt x="1319" y="1694"/>
                    </a:cubicBezTo>
                    <a:cubicBezTo>
                      <a:pt x="1107" y="1550"/>
                      <a:pt x="1107" y="1550"/>
                      <a:pt x="1107" y="1550"/>
                    </a:cubicBezTo>
                    <a:cubicBezTo>
                      <a:pt x="955" y="833"/>
                      <a:pt x="955" y="833"/>
                      <a:pt x="955" y="833"/>
                    </a:cubicBezTo>
                    <a:cubicBezTo>
                      <a:pt x="67" y="825"/>
                      <a:pt x="67" y="825"/>
                      <a:pt x="67" y="825"/>
                    </a:cubicBezTo>
                    <a:cubicBezTo>
                      <a:pt x="0" y="1915"/>
                      <a:pt x="0" y="1915"/>
                      <a:pt x="0" y="1915"/>
                    </a:cubicBezTo>
                    <a:cubicBezTo>
                      <a:pt x="89" y="2707"/>
                      <a:pt x="89" y="2707"/>
                      <a:pt x="89" y="2707"/>
                    </a:cubicBezTo>
                    <a:cubicBezTo>
                      <a:pt x="99" y="3496"/>
                      <a:pt x="99" y="3496"/>
                      <a:pt x="99" y="3496"/>
                    </a:cubicBezTo>
                    <a:cubicBezTo>
                      <a:pt x="314" y="3494"/>
                      <a:pt x="314" y="3494"/>
                      <a:pt x="314" y="3494"/>
                    </a:cubicBezTo>
                    <a:cubicBezTo>
                      <a:pt x="470" y="2837"/>
                      <a:pt x="470" y="2837"/>
                      <a:pt x="470" y="2837"/>
                    </a:cubicBezTo>
                    <a:cubicBezTo>
                      <a:pt x="455" y="2345"/>
                      <a:pt x="455" y="2345"/>
                      <a:pt x="455" y="2345"/>
                    </a:cubicBezTo>
                    <a:cubicBezTo>
                      <a:pt x="741" y="2734"/>
                      <a:pt x="741" y="2734"/>
                      <a:pt x="741" y="2734"/>
                    </a:cubicBezTo>
                    <a:cubicBezTo>
                      <a:pt x="782" y="3497"/>
                      <a:pt x="782" y="3497"/>
                      <a:pt x="782" y="3497"/>
                    </a:cubicBezTo>
                    <a:cubicBezTo>
                      <a:pt x="1006" y="3494"/>
                      <a:pt x="1006" y="3494"/>
                      <a:pt x="1006" y="3494"/>
                    </a:cubicBezTo>
                    <a:cubicBezTo>
                      <a:pt x="1116" y="2612"/>
                      <a:pt x="1116" y="2612"/>
                      <a:pt x="1116" y="2612"/>
                    </a:cubicBezTo>
                    <a:cubicBezTo>
                      <a:pt x="704" y="1996"/>
                      <a:pt x="704" y="1996"/>
                      <a:pt x="704" y="1996"/>
                    </a:cubicBezTo>
                    <a:cubicBezTo>
                      <a:pt x="767" y="1441"/>
                      <a:pt x="767" y="1441"/>
                      <a:pt x="767" y="1441"/>
                    </a:cubicBezTo>
                    <a:cubicBezTo>
                      <a:pt x="859" y="1848"/>
                      <a:pt x="859" y="1848"/>
                      <a:pt x="859" y="1848"/>
                    </a:cubicBezTo>
                    <a:cubicBezTo>
                      <a:pt x="1319" y="1954"/>
                      <a:pt x="1319" y="1954"/>
                      <a:pt x="1319" y="1954"/>
                    </a:cubicBezTo>
                    <a:cubicBezTo>
                      <a:pt x="1319" y="2357"/>
                      <a:pt x="1319" y="2357"/>
                      <a:pt x="1319" y="2357"/>
                    </a:cubicBezTo>
                    <a:cubicBezTo>
                      <a:pt x="1319" y="2442"/>
                      <a:pt x="1319" y="2442"/>
                      <a:pt x="1319" y="2442"/>
                    </a:cubicBezTo>
                    <a:cubicBezTo>
                      <a:pt x="1405" y="2442"/>
                      <a:pt x="1405" y="2442"/>
                      <a:pt x="1405" y="2442"/>
                    </a:cubicBezTo>
                    <a:cubicBezTo>
                      <a:pt x="2726" y="2442"/>
                      <a:pt x="2726" y="2442"/>
                      <a:pt x="2726" y="2442"/>
                    </a:cubicBezTo>
                    <a:cubicBezTo>
                      <a:pt x="2811" y="2442"/>
                      <a:pt x="2811" y="2442"/>
                      <a:pt x="2811" y="2442"/>
                    </a:cubicBezTo>
                    <a:cubicBezTo>
                      <a:pt x="2811" y="2357"/>
                      <a:pt x="2811" y="2357"/>
                      <a:pt x="2811" y="2357"/>
                    </a:cubicBezTo>
                    <a:cubicBezTo>
                      <a:pt x="2811" y="1967"/>
                      <a:pt x="2811" y="1967"/>
                      <a:pt x="2811" y="1967"/>
                    </a:cubicBezTo>
                    <a:cubicBezTo>
                      <a:pt x="3165" y="1735"/>
                      <a:pt x="3165" y="1735"/>
                      <a:pt x="3165" y="1735"/>
                    </a:cubicBezTo>
                    <a:cubicBezTo>
                      <a:pt x="3273" y="1481"/>
                      <a:pt x="3273" y="1481"/>
                      <a:pt x="3273" y="1481"/>
                    </a:cubicBezTo>
                    <a:cubicBezTo>
                      <a:pt x="3392" y="2054"/>
                      <a:pt x="3392" y="2054"/>
                      <a:pt x="3392" y="2054"/>
                    </a:cubicBezTo>
                    <a:cubicBezTo>
                      <a:pt x="2933" y="2620"/>
                      <a:pt x="2933" y="2620"/>
                      <a:pt x="2933" y="2620"/>
                    </a:cubicBezTo>
                    <a:cubicBezTo>
                      <a:pt x="3130" y="3459"/>
                      <a:pt x="3130" y="3459"/>
                      <a:pt x="3130" y="3459"/>
                    </a:cubicBezTo>
                    <a:cubicBezTo>
                      <a:pt x="3347" y="3463"/>
                      <a:pt x="3347" y="3463"/>
                      <a:pt x="3347" y="3463"/>
                    </a:cubicBezTo>
                    <a:cubicBezTo>
                      <a:pt x="3298" y="2738"/>
                      <a:pt x="3298" y="2738"/>
                      <a:pt x="3298" y="2738"/>
                    </a:cubicBezTo>
                    <a:cubicBezTo>
                      <a:pt x="3642" y="2426"/>
                      <a:pt x="3642" y="2426"/>
                      <a:pt x="3642" y="2426"/>
                    </a:cubicBezTo>
                    <a:cubicBezTo>
                      <a:pt x="3816" y="3461"/>
                      <a:pt x="3816" y="3461"/>
                      <a:pt x="3816" y="3461"/>
                    </a:cubicBezTo>
                    <a:cubicBezTo>
                      <a:pt x="4097" y="3464"/>
                      <a:pt x="4097" y="3464"/>
                      <a:pt x="4097" y="3464"/>
                    </a:cubicBezTo>
                    <a:cubicBezTo>
                      <a:pt x="4048" y="2263"/>
                      <a:pt x="4048" y="2263"/>
                      <a:pt x="4048" y="2263"/>
                    </a:cubicBezTo>
                    <a:cubicBezTo>
                      <a:pt x="3954" y="881"/>
                      <a:pt x="3954" y="881"/>
                      <a:pt x="3954" y="881"/>
                    </a:cubicBezTo>
                    <a:cubicBezTo>
                      <a:pt x="3090" y="888"/>
                      <a:pt x="3090" y="888"/>
                      <a:pt x="3090" y="888"/>
                    </a:cubicBezTo>
                    <a:cubicBezTo>
                      <a:pt x="2991" y="1499"/>
                      <a:pt x="2991" y="1499"/>
                      <a:pt x="2991" y="1499"/>
                    </a:cubicBezTo>
                    <a:cubicBezTo>
                      <a:pt x="2811" y="1700"/>
                      <a:pt x="2811" y="1700"/>
                      <a:pt x="2811" y="1700"/>
                    </a:cubicBezTo>
                    <a:cubicBezTo>
                      <a:pt x="2811" y="598"/>
                      <a:pt x="2811" y="598"/>
                      <a:pt x="2811" y="598"/>
                    </a:cubicBezTo>
                    <a:cubicBezTo>
                      <a:pt x="2811" y="512"/>
                      <a:pt x="2811" y="512"/>
                      <a:pt x="2811" y="512"/>
                    </a:cubicBezTo>
                    <a:cubicBezTo>
                      <a:pt x="2726" y="512"/>
                      <a:pt x="2726" y="512"/>
                      <a:pt x="2726" y="512"/>
                    </a:cubicBezTo>
                    <a:cubicBezTo>
                      <a:pt x="1405" y="512"/>
                      <a:pt x="1405" y="512"/>
                      <a:pt x="1405" y="512"/>
                    </a:cubicBezTo>
                    <a:close/>
                    <a:moveTo>
                      <a:pt x="3491" y="79"/>
                    </a:moveTo>
                    <a:cubicBezTo>
                      <a:pt x="3689" y="79"/>
                      <a:pt x="3849" y="239"/>
                      <a:pt x="3849" y="437"/>
                    </a:cubicBezTo>
                    <a:cubicBezTo>
                      <a:pt x="3849" y="634"/>
                      <a:pt x="3689" y="794"/>
                      <a:pt x="3491" y="794"/>
                    </a:cubicBezTo>
                    <a:cubicBezTo>
                      <a:pt x="3294" y="794"/>
                      <a:pt x="3134" y="634"/>
                      <a:pt x="3134" y="437"/>
                    </a:cubicBezTo>
                    <a:cubicBezTo>
                      <a:pt x="3134" y="239"/>
                      <a:pt x="3294" y="79"/>
                      <a:pt x="3491" y="7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 anchorCtr="1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 sz="1013">
                  <a:latin typeface="+mj-lt"/>
                </a:endParaRPr>
              </a:p>
            </p:txBody>
          </p:sp>
        </p:grpSp>
      </p:grpSp>
      <p:sp>
        <p:nvSpPr>
          <p:cNvPr id="80" name="文本框 40"/>
          <p:cNvSpPr txBox="1"/>
          <p:nvPr/>
        </p:nvSpPr>
        <p:spPr>
          <a:xfrm>
            <a:off x="2267898" y="2426483"/>
            <a:ext cx="63742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tr-TR" altLang="zh-CN" sz="3600" dirty="0" err="1" smtClean="0">
                <a:solidFill>
                  <a:srgbClr val="00A39A"/>
                </a:solidFill>
                <a:latin typeface="+mj-lt"/>
                <a:ea typeface="微软雅黑" pitchFamily="34" charset="-122"/>
                <a:sym typeface="微软雅黑" pitchFamily="34" charset="-122"/>
              </a:rPr>
              <a:t>Honestly</a:t>
            </a:r>
            <a:r>
              <a:rPr lang="tr-TR" altLang="zh-CN" sz="3600" dirty="0" smtClean="0">
                <a:solidFill>
                  <a:srgbClr val="00A39A"/>
                </a:solidFill>
                <a:latin typeface="+mj-lt"/>
                <a:ea typeface="微软雅黑" pitchFamily="34" charset="-122"/>
                <a:sym typeface="微软雅黑" pitchFamily="34" charset="-122"/>
              </a:rPr>
              <a:t> </a:t>
            </a:r>
            <a:r>
              <a:rPr lang="tr-TR" altLang="zh-CN" sz="3600" dirty="0" err="1" smtClean="0">
                <a:solidFill>
                  <a:srgbClr val="00A39A"/>
                </a:solidFill>
                <a:latin typeface="+mj-lt"/>
                <a:ea typeface="微软雅黑" pitchFamily="34" charset="-122"/>
                <a:sym typeface="微软雅黑" pitchFamily="34" charset="-122"/>
              </a:rPr>
              <a:t>Communication</a:t>
            </a:r>
            <a:endParaRPr lang="tr-TR" altLang="zh-CN" sz="3600" dirty="0" smtClean="0">
              <a:solidFill>
                <a:srgbClr val="00A39A"/>
              </a:solidFill>
              <a:latin typeface="+mj-lt"/>
              <a:ea typeface="微软雅黑" pitchFamily="34" charset="-122"/>
              <a:sym typeface="微软雅黑" pitchFamily="34" charset="-122"/>
            </a:endParaRPr>
          </a:p>
          <a:p>
            <a:pPr>
              <a:defRPr/>
            </a:pPr>
            <a:r>
              <a:rPr lang="tr-TR" altLang="zh-CN" sz="3600" dirty="0" smtClean="0">
                <a:solidFill>
                  <a:srgbClr val="00A39A"/>
                </a:solidFill>
                <a:latin typeface="+mj-lt"/>
                <a:ea typeface="微软雅黑" pitchFamily="34" charset="-122"/>
                <a:sym typeface="微软雅黑" pitchFamily="34" charset="-122"/>
              </a:rPr>
              <a:t>Google </a:t>
            </a:r>
            <a:r>
              <a:rPr lang="tr-TR" altLang="zh-CN" sz="3600" dirty="0" err="1" smtClean="0">
                <a:solidFill>
                  <a:srgbClr val="00A39A"/>
                </a:solidFill>
                <a:latin typeface="+mj-lt"/>
                <a:ea typeface="微软雅黑" pitchFamily="34" charset="-122"/>
                <a:sym typeface="微软雅黑" pitchFamily="34" charset="-122"/>
              </a:rPr>
              <a:t>Slides</a:t>
            </a:r>
            <a:endParaRPr lang="zh-CN" altLang="en-US" sz="3600" dirty="0">
              <a:solidFill>
                <a:srgbClr val="00A39A"/>
              </a:solidFill>
              <a:latin typeface="+mj-lt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1" name="文本框 41"/>
          <p:cNvSpPr txBox="1"/>
          <p:nvPr/>
        </p:nvSpPr>
        <p:spPr>
          <a:xfrm>
            <a:off x="2227283" y="793042"/>
            <a:ext cx="283282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kumimoji="1" lang="en-US" altLang="zh-CN" sz="8800" dirty="0" smtClean="0">
                <a:solidFill>
                  <a:srgbClr val="00A39A"/>
                </a:solidFill>
                <a:latin typeface="+mj-lt"/>
                <a:cs typeface="Arial Black"/>
              </a:rPr>
              <a:t>20</a:t>
            </a:r>
            <a:r>
              <a:rPr kumimoji="1" lang="tr-TR" altLang="zh-CN" sz="8800" dirty="0" smtClean="0">
                <a:solidFill>
                  <a:srgbClr val="00A39A"/>
                </a:solidFill>
                <a:latin typeface="+mj-lt"/>
                <a:cs typeface="Arial Black"/>
              </a:rPr>
              <a:t>20</a:t>
            </a:r>
            <a:endParaRPr kumimoji="1" lang="zh-CN" altLang="en-US" sz="8800" dirty="0">
              <a:solidFill>
                <a:srgbClr val="00A39A"/>
              </a:solidFill>
              <a:latin typeface="+mj-lt"/>
              <a:cs typeface="Arial Black"/>
            </a:endParaRPr>
          </a:p>
        </p:txBody>
      </p:sp>
      <p:sp>
        <p:nvSpPr>
          <p:cNvPr id="82" name="文本框 42"/>
          <p:cNvSpPr txBox="1"/>
          <p:nvPr/>
        </p:nvSpPr>
        <p:spPr>
          <a:xfrm>
            <a:off x="2278227" y="1916427"/>
            <a:ext cx="2730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kumimoji="1" lang="tr-TR" altLang="zh-CN" sz="3600" b="1" dirty="0" smtClean="0">
                <a:solidFill>
                  <a:srgbClr val="00A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THANK YOU !</a:t>
            </a:r>
            <a:endParaRPr kumimoji="1" lang="zh-CN" altLang="en-US" sz="3600" b="1" dirty="0">
              <a:solidFill>
                <a:srgbClr val="00A3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556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6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8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80" grpId="0"/>
      <p:bldP spid="81" grpId="0"/>
      <p:bldP spid="8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2923427"/>
            <a:ext cx="91439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1" lang="en-US" altLang="zh-CN" sz="3000" dirty="0">
                <a:solidFill>
                  <a:srgbClr val="323232"/>
                </a:solidFill>
                <a:latin typeface="+mj-lt"/>
                <a:cs typeface="Arial Black"/>
              </a:rPr>
              <a:t>PART</a:t>
            </a:r>
            <a:r>
              <a:rPr kumimoji="1" lang="zh-CN" altLang="en-US" sz="3000" dirty="0">
                <a:solidFill>
                  <a:srgbClr val="323232"/>
                </a:solidFill>
                <a:latin typeface="+mj-lt"/>
                <a:cs typeface="Arial Black"/>
              </a:rPr>
              <a:t> </a:t>
            </a:r>
            <a:r>
              <a:rPr kumimoji="1" lang="en-US" altLang="zh-CN" sz="3000" dirty="0">
                <a:solidFill>
                  <a:srgbClr val="323232"/>
                </a:solidFill>
                <a:latin typeface="+mj-lt"/>
                <a:cs typeface="Arial Black"/>
              </a:rPr>
              <a:t>ONE</a:t>
            </a:r>
            <a:endParaRPr kumimoji="1" lang="zh-CN" altLang="en-US" sz="3000" dirty="0">
              <a:solidFill>
                <a:srgbClr val="323232"/>
              </a:solidFill>
              <a:latin typeface="+mj-lt"/>
              <a:cs typeface="Arial Black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0" y="337893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1" lang="tr-TR" altLang="zh-CN" sz="3600" b="1" dirty="0" smtClean="0">
                <a:solidFill>
                  <a:srgbClr val="323232"/>
                </a:solidFill>
                <a:latin typeface="+mj-lt"/>
                <a:cs typeface="Microsoft YaHei"/>
              </a:rPr>
              <a:t>POWERPOINT</a:t>
            </a:r>
            <a:endParaRPr kumimoji="1" lang="zh-CN" altLang="en-US" sz="3600" b="1" dirty="0">
              <a:solidFill>
                <a:srgbClr val="323232"/>
              </a:solidFill>
              <a:latin typeface="+mj-lt"/>
              <a:cs typeface="Microsoft YaHei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86653" y="1143956"/>
            <a:ext cx="1683683" cy="1518032"/>
            <a:chOff x="4464102" y="1356651"/>
            <a:chExt cx="1002180" cy="903579"/>
          </a:xfrm>
        </p:grpSpPr>
        <p:grpSp>
          <p:nvGrpSpPr>
            <p:cNvPr id="7" name="组合 6"/>
            <p:cNvGrpSpPr/>
            <p:nvPr/>
          </p:nvGrpSpPr>
          <p:grpSpPr>
            <a:xfrm>
              <a:off x="4464102" y="1356651"/>
              <a:ext cx="1002180" cy="903579"/>
              <a:chOff x="3779784" y="1131590"/>
              <a:chExt cx="1341243" cy="1209282"/>
            </a:xfrm>
            <a:effectLst>
              <a:outerShdw blurRad="279400" dist="177800" dir="8100000" algn="tr" rotWithShape="0">
                <a:prstClr val="black">
                  <a:alpha val="18000"/>
                </a:prstClr>
              </a:outerShdw>
            </a:effectLst>
          </p:grpSpPr>
          <p:sp>
            <p:nvSpPr>
              <p:cNvPr id="9" name="Freeform 5"/>
              <p:cNvSpPr>
                <a:spLocks/>
              </p:cNvSpPr>
              <p:nvPr/>
            </p:nvSpPr>
            <p:spPr bwMode="auto">
              <a:xfrm>
                <a:off x="3779784" y="1131590"/>
                <a:ext cx="1341243" cy="120928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  <a:shade val="67500"/>
                      <a:satMod val="115000"/>
                    </a:srgbClr>
                  </a:gs>
                  <a:gs pos="100000">
                    <a:srgbClr val="FFFFFF">
                      <a:lumMod val="95000"/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srgbClr val="00A39A"/>
                  </a:solidFill>
                  <a:latin typeface="+mj-lt"/>
                  <a:ea typeface="微软雅黑" pitchFamily="34" charset="-122"/>
                </a:endParaRPr>
              </a:p>
            </p:txBody>
          </p:sp>
          <p:sp>
            <p:nvSpPr>
              <p:cNvPr id="10" name="Freeform 5"/>
              <p:cNvSpPr>
                <a:spLocks/>
              </p:cNvSpPr>
              <p:nvPr/>
            </p:nvSpPr>
            <p:spPr bwMode="auto">
              <a:xfrm>
                <a:off x="3801563" y="1153419"/>
                <a:ext cx="1290288" cy="116333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solidFill>
                <a:srgbClr val="00A39A"/>
              </a:solidFill>
              <a:ln w="952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66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800" kern="0" dirty="0">
                  <a:solidFill>
                    <a:srgbClr val="00A39A"/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  <p:sp>
          <p:nvSpPr>
            <p:cNvPr id="8" name="KSO_Shape"/>
            <p:cNvSpPr>
              <a:spLocks/>
            </p:cNvSpPr>
            <p:nvPr/>
          </p:nvSpPr>
          <p:spPr bwMode="auto">
            <a:xfrm>
              <a:off x="4640392" y="1547487"/>
              <a:ext cx="597147" cy="410041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defTabSz="68576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kern="0" dirty="0">
                <a:solidFill>
                  <a:srgbClr val="00A39A"/>
                </a:solidFill>
                <a:latin typeface="+mj-lt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62784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Tm="0">
        <p15:prstTrans prst="origami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" y="1297871"/>
            <a:ext cx="5066378" cy="2849837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175">
            <a:noFill/>
            <a:miter lim="800000"/>
            <a:headEnd/>
            <a:tailEnd/>
          </a:ln>
          <a:effectLst/>
        </p:spPr>
      </p:pic>
      <p:sp>
        <p:nvSpPr>
          <p:cNvPr id="17" name="TextBox 6"/>
          <p:cNvSpPr txBox="1"/>
          <p:nvPr/>
        </p:nvSpPr>
        <p:spPr>
          <a:xfrm>
            <a:off x="5435392" y="1278178"/>
            <a:ext cx="2473577" cy="346243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>
            <a:defPPr>
              <a:defRPr lang="zh-CN"/>
            </a:defPPr>
            <a:lvl1pPr>
              <a:defRPr sz="2000" b="1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800" dirty="0" smtClean="0">
                <a:latin typeface="+mj-lt"/>
                <a:sym typeface="微软雅黑" pitchFamily="34" charset="-122"/>
              </a:rPr>
              <a:t>TITLE </a:t>
            </a:r>
            <a:r>
              <a:rPr lang="en-US" altLang="zh-CN" sz="1800" dirty="0">
                <a:latin typeface="+mj-lt"/>
                <a:sym typeface="微软雅黑" pitchFamily="34" charset="-122"/>
              </a:rPr>
              <a:t>HERE</a:t>
            </a:r>
            <a:endParaRPr lang="zh-CN" altLang="en-US" sz="1800" dirty="0">
              <a:latin typeface="+mj-lt"/>
              <a:sym typeface="微软雅黑" pitchFamily="34" charset="-122"/>
            </a:endParaRPr>
          </a:p>
        </p:txBody>
      </p:sp>
      <p:sp>
        <p:nvSpPr>
          <p:cNvPr id="18" name="TextBox 7"/>
          <p:cNvSpPr txBox="1"/>
          <p:nvPr/>
        </p:nvSpPr>
        <p:spPr>
          <a:xfrm>
            <a:off x="5435390" y="1813715"/>
            <a:ext cx="3462198" cy="1813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spcAft>
                <a:spcPts val="500"/>
              </a:spcAft>
              <a:defRPr sz="140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050" dirty="0">
                <a:latin typeface="+mj-lt"/>
                <a:sym typeface="微软雅黑" pitchFamily="34" charset="-122"/>
              </a:rPr>
              <a:t>We use well-known development methodologies to create a customized approach for each of the projects. This allows us to achieve high quality outcomes and full transparency towards</a:t>
            </a:r>
            <a:r>
              <a:rPr lang="en-US" altLang="zh-CN" sz="1050" dirty="0" smtClean="0">
                <a:latin typeface="+mj-lt"/>
                <a:sym typeface="微软雅黑" pitchFamily="34" charset="-122"/>
              </a:rPr>
              <a:t>.</a:t>
            </a:r>
            <a:endParaRPr lang="tr-TR" altLang="zh-CN" sz="1050" dirty="0" smtClean="0">
              <a:latin typeface="+mj-lt"/>
              <a:sym typeface="微软雅黑" pitchFamily="34" charset="-122"/>
            </a:endParaRPr>
          </a:p>
          <a:p>
            <a:r>
              <a:rPr lang="en-US" altLang="zh-CN" sz="1050" dirty="0">
                <a:latin typeface="+mj-lt"/>
                <a:sym typeface="微软雅黑" pitchFamily="34" charset="-122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zh-CN" altLang="en-US" sz="1050" dirty="0">
              <a:latin typeface="+mj-lt"/>
              <a:sym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435390" y="1688832"/>
            <a:ext cx="3707421" cy="45730"/>
          </a:xfrm>
          <a:prstGeom prst="rect">
            <a:avLst/>
          </a:prstGeom>
          <a:solidFill>
            <a:srgbClr val="00A3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1013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</p:txBody>
      </p:sp>
      <p:sp>
        <p:nvSpPr>
          <p:cNvPr id="20" name="矩形 3"/>
          <p:cNvSpPr>
            <a:spLocks noChangeArrowheads="1"/>
          </p:cNvSpPr>
          <p:nvPr/>
        </p:nvSpPr>
        <p:spPr bwMode="auto">
          <a:xfrm>
            <a:off x="1049480" y="386573"/>
            <a:ext cx="310094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tr-TR" altLang="zh-CN" sz="2174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TITLE </a:t>
            </a:r>
            <a:r>
              <a:rPr lang="tr-TR" altLang="zh-CN" sz="2174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HERE</a:t>
            </a:r>
            <a:endParaRPr lang="zh-CN" altLang="en-US" sz="2174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183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 animBg="1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2"/>
          <p:cNvSpPr>
            <a:spLocks noChangeArrowheads="1"/>
          </p:cNvSpPr>
          <p:nvPr/>
        </p:nvSpPr>
        <p:spPr bwMode="auto">
          <a:xfrm>
            <a:off x="609191" y="1232928"/>
            <a:ext cx="1582035" cy="158996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Oval 13"/>
          <p:cNvSpPr>
            <a:spLocks noChangeArrowheads="1"/>
          </p:cNvSpPr>
          <p:nvPr/>
        </p:nvSpPr>
        <p:spPr bwMode="auto">
          <a:xfrm>
            <a:off x="680629" y="1304925"/>
            <a:ext cx="1439156" cy="1445970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0" cap="flat">
            <a:solidFill>
              <a:srgbClr val="C1C0C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" name="矩形 7"/>
          <p:cNvSpPr>
            <a:spLocks noChangeArrowheads="1"/>
          </p:cNvSpPr>
          <p:nvPr/>
        </p:nvSpPr>
        <p:spPr bwMode="auto">
          <a:xfrm>
            <a:off x="2354803" y="1675789"/>
            <a:ext cx="5390507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tr-TR" altLang="zh-CN" sz="1013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DESCRIPTION HERE</a:t>
            </a:r>
            <a:endParaRPr lang="zh-CN" altLang="en-US" sz="1013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5" name="矩形 9"/>
          <p:cNvSpPr>
            <a:spLocks noChangeArrowheads="1"/>
          </p:cNvSpPr>
          <p:nvPr/>
        </p:nvSpPr>
        <p:spPr bwMode="auto">
          <a:xfrm>
            <a:off x="2357888" y="1358500"/>
            <a:ext cx="11558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tr-TR" altLang="zh-CN" sz="1800" b="1" dirty="0">
                <a:solidFill>
                  <a:srgbClr val="00A39A"/>
                </a:solidFill>
                <a:latin typeface="+mj-lt"/>
                <a:ea typeface="微软雅黑" pitchFamily="34" charset="-122"/>
              </a:rPr>
              <a:t>TITLE</a:t>
            </a:r>
            <a:endParaRPr lang="zh-CN" altLang="en-US" sz="1800" b="1" dirty="0">
              <a:solidFill>
                <a:srgbClr val="00A39A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2354803" y="2049140"/>
            <a:ext cx="62546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buFont typeface="Arial" pitchFamily="34" charset="0"/>
              <a:buNone/>
              <a:defRPr>
                <a:solidFill>
                  <a:srgbClr val="333333"/>
                </a:solidFill>
                <a:latin typeface="微软雅黑"/>
                <a:ea typeface="微软雅黑"/>
              </a:defRPr>
            </a:lvl1pPr>
          </a:lstStyle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 complex idea can be conveyed with just a single still image, namely making it possible to absorb large amounts of data quickly.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609191" y="3147615"/>
            <a:ext cx="1582035" cy="158996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Oval 13"/>
          <p:cNvSpPr>
            <a:spLocks noChangeArrowheads="1"/>
          </p:cNvSpPr>
          <p:nvPr/>
        </p:nvSpPr>
        <p:spPr bwMode="auto">
          <a:xfrm>
            <a:off x="680629" y="3219613"/>
            <a:ext cx="1439156" cy="1445970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0" cap="flat">
            <a:solidFill>
              <a:srgbClr val="C1C0C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矩形 7"/>
          <p:cNvSpPr>
            <a:spLocks noChangeArrowheads="1"/>
          </p:cNvSpPr>
          <p:nvPr/>
        </p:nvSpPr>
        <p:spPr bwMode="auto">
          <a:xfrm>
            <a:off x="2354803" y="3642516"/>
            <a:ext cx="5390507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tr-TR" altLang="zh-CN" sz="1013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itchFamily="34" charset="-122"/>
              </a:rPr>
              <a:t>DESCRIPTION HERE</a:t>
            </a:r>
            <a:endParaRPr lang="zh-CN" altLang="en-US" sz="1013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357888" y="3273187"/>
            <a:ext cx="11558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tr-TR" altLang="zh-CN" sz="1800" b="1" dirty="0">
                <a:solidFill>
                  <a:srgbClr val="00A39A"/>
                </a:solidFill>
                <a:latin typeface="+mj-lt"/>
                <a:ea typeface="微软雅黑" pitchFamily="34" charset="-122"/>
              </a:rPr>
              <a:t>TITLE</a:t>
            </a:r>
            <a:endParaRPr lang="zh-CN" altLang="en-US" sz="1800" b="1" dirty="0">
              <a:solidFill>
                <a:srgbClr val="00A39A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11" name="TextBox 13"/>
          <p:cNvSpPr txBox="1"/>
          <p:nvPr/>
        </p:nvSpPr>
        <p:spPr>
          <a:xfrm>
            <a:off x="2354803" y="3963828"/>
            <a:ext cx="62546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buFont typeface="Arial" pitchFamily="34" charset="0"/>
              <a:buNone/>
              <a:defRPr>
                <a:solidFill>
                  <a:srgbClr val="333333"/>
                </a:solidFill>
                <a:latin typeface="微软雅黑"/>
                <a:ea typeface="微软雅黑"/>
              </a:defRPr>
            </a:lvl1pPr>
          </a:lstStyle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 complex idea can be conveyed with just a single still image, namely making it possible to absorb large amounts of data quickly.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矩形 3"/>
          <p:cNvSpPr>
            <a:spLocks noChangeArrowheads="1"/>
          </p:cNvSpPr>
          <p:nvPr/>
        </p:nvSpPr>
        <p:spPr bwMode="auto">
          <a:xfrm>
            <a:off x="1049480" y="386573"/>
            <a:ext cx="310094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tr-TR" altLang="zh-CN" sz="2174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TITLE </a:t>
            </a:r>
            <a:r>
              <a:rPr lang="tr-TR" altLang="zh-CN" sz="2174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HERE</a:t>
            </a:r>
            <a:endParaRPr lang="zh-CN" altLang="en-US" sz="2174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2246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1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6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100"/>
                            </p:stCondLst>
                            <p:childTnLst>
                              <p:par>
                                <p:cTn id="4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7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2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6" grpId="0"/>
      <p:bldP spid="7" grpId="0" animBg="1"/>
      <p:bldP spid="8" grpId="0" animBg="1"/>
      <p:bldP spid="9" grpId="0"/>
      <p:bldP spid="10" grpId="0"/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080764" y="1316594"/>
            <a:ext cx="1945572" cy="1757363"/>
          </a:xfrm>
          <a:prstGeom prst="roundRect">
            <a:avLst>
              <a:gd name="adj" fmla="val 2575"/>
            </a:avLst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8" rIns="91417" bIns="45708" anchor="ctr"/>
          <a:lstStyle/>
          <a:p>
            <a:pPr algn="ctr">
              <a:defRPr/>
            </a:pPr>
            <a:endParaRPr lang="zh-CN" altLang="en-US" sz="1068">
              <a:solidFill>
                <a:prstClr val="white"/>
              </a:solidFill>
              <a:latin typeface="+mj-lt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3599216" y="1316594"/>
            <a:ext cx="1945572" cy="1757363"/>
          </a:xfrm>
          <a:prstGeom prst="roundRect">
            <a:avLst>
              <a:gd name="adj" fmla="val 2575"/>
            </a:avLst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8" rIns="91417" bIns="45708" anchor="ctr"/>
          <a:lstStyle/>
          <a:p>
            <a:pPr algn="ctr">
              <a:defRPr/>
            </a:pPr>
            <a:endParaRPr lang="zh-CN" altLang="en-US" sz="1068">
              <a:solidFill>
                <a:prstClr val="white"/>
              </a:solidFill>
              <a:latin typeface="+mj-lt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6117667" y="1316594"/>
            <a:ext cx="1945572" cy="1757363"/>
          </a:xfrm>
          <a:prstGeom prst="roundRect">
            <a:avLst>
              <a:gd name="adj" fmla="val 3659"/>
            </a:avLst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8" rIns="91417" bIns="45708" anchor="ctr"/>
          <a:lstStyle/>
          <a:p>
            <a:pPr algn="ctr">
              <a:defRPr/>
            </a:pPr>
            <a:endParaRPr lang="zh-CN" altLang="en-US" sz="1068">
              <a:solidFill>
                <a:prstClr val="white"/>
              </a:solidFill>
              <a:latin typeface="+mj-lt"/>
            </a:endParaRPr>
          </a:p>
        </p:txBody>
      </p:sp>
      <p:sp>
        <p:nvSpPr>
          <p:cNvPr id="5" name="TextBox 56"/>
          <p:cNvSpPr txBox="1"/>
          <p:nvPr/>
        </p:nvSpPr>
        <p:spPr>
          <a:xfrm>
            <a:off x="1172575" y="3572188"/>
            <a:ext cx="1541228" cy="216956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tr-TR" altLang="zh-CN" sz="12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endParaRPr lang="en-US" altLang="zh-CN" sz="1200" b="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188852" y="3219824"/>
            <a:ext cx="1025551" cy="19965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>
              <a:spcBef>
                <a:spcPct val="0"/>
              </a:spcBef>
            </a:pPr>
            <a:r>
              <a:rPr lang="tr-TR" altLang="zh-CN" sz="1400" b="1" cap="all" dirty="0">
                <a:solidFill>
                  <a:srgbClr val="00A39A"/>
                </a:solidFill>
                <a:latin typeface="+mj-lt"/>
                <a:ea typeface="微软雅黑" pitchFamily="34" charset="-122"/>
                <a:cs typeface="+mj-cs"/>
              </a:rPr>
              <a:t>TITLE HERE</a:t>
            </a:r>
            <a:endParaRPr lang="en-US" altLang="zh-CN" sz="1400" b="1" cap="all" dirty="0">
              <a:solidFill>
                <a:srgbClr val="00A39A"/>
              </a:solidFill>
              <a:latin typeface="+mj-lt"/>
              <a:ea typeface="微软雅黑" pitchFamily="34" charset="-122"/>
              <a:cs typeface="+mj-cs"/>
            </a:endParaRPr>
          </a:p>
        </p:txBody>
      </p:sp>
      <p:sp>
        <p:nvSpPr>
          <p:cNvPr id="7" name="TextBox 58"/>
          <p:cNvSpPr txBox="1"/>
          <p:nvPr/>
        </p:nvSpPr>
        <p:spPr>
          <a:xfrm>
            <a:off x="1172579" y="3868827"/>
            <a:ext cx="1704943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67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 hope that this template will return to you as a time, money and reputation.</a:t>
            </a:r>
            <a:endParaRPr lang="en-US" altLang="zh-CN" sz="67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TextBox 59"/>
          <p:cNvSpPr txBox="1"/>
          <p:nvPr/>
        </p:nvSpPr>
        <p:spPr>
          <a:xfrm>
            <a:off x="3599218" y="3572188"/>
            <a:ext cx="1541228" cy="216956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tr-TR" altLang="zh-CN" sz="12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endParaRPr lang="en-US" altLang="zh-CN" sz="1200" b="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615495" y="3219824"/>
            <a:ext cx="1025551" cy="19965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>
              <a:spcBef>
                <a:spcPct val="0"/>
              </a:spcBef>
            </a:pPr>
            <a:r>
              <a:rPr lang="tr-TR" altLang="zh-CN" sz="1400" b="1" cap="all" dirty="0">
                <a:solidFill>
                  <a:srgbClr val="00A39A"/>
                </a:solidFill>
                <a:latin typeface="+mj-lt"/>
                <a:ea typeface="微软雅黑" pitchFamily="34" charset="-122"/>
                <a:cs typeface="+mj-cs"/>
              </a:rPr>
              <a:t>TITLE HERE</a:t>
            </a:r>
            <a:endParaRPr lang="en-US" altLang="zh-CN" sz="1400" b="1" cap="all" dirty="0">
              <a:solidFill>
                <a:srgbClr val="00A39A"/>
              </a:solidFill>
              <a:latin typeface="+mj-lt"/>
              <a:ea typeface="微软雅黑" pitchFamily="34" charset="-122"/>
              <a:cs typeface="+mj-cs"/>
            </a:endParaRPr>
          </a:p>
        </p:txBody>
      </p:sp>
      <p:sp>
        <p:nvSpPr>
          <p:cNvPr id="10" name="TextBox 61"/>
          <p:cNvSpPr txBox="1"/>
          <p:nvPr/>
        </p:nvSpPr>
        <p:spPr>
          <a:xfrm>
            <a:off x="3599222" y="3868827"/>
            <a:ext cx="1704943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67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 hope that this template will return to you as a time, money and reputation.</a:t>
            </a:r>
            <a:endParaRPr lang="en-US" altLang="zh-CN" sz="67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" name="TextBox 62"/>
          <p:cNvSpPr txBox="1"/>
          <p:nvPr/>
        </p:nvSpPr>
        <p:spPr>
          <a:xfrm>
            <a:off x="6117667" y="3572188"/>
            <a:ext cx="1541228" cy="216956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tr-TR" altLang="zh-CN" sz="12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endParaRPr lang="en-US" altLang="zh-CN" sz="1200" b="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6133946" y="3219826"/>
            <a:ext cx="1025551" cy="19965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>
              <a:spcBef>
                <a:spcPct val="0"/>
              </a:spcBef>
            </a:pPr>
            <a:r>
              <a:rPr lang="tr-TR" altLang="zh-CN" sz="1400" b="1" cap="all" dirty="0">
                <a:solidFill>
                  <a:srgbClr val="00A39A"/>
                </a:solidFill>
                <a:latin typeface="+mj-lt"/>
                <a:ea typeface="微软雅黑" pitchFamily="34" charset="-122"/>
                <a:cs typeface="+mj-cs"/>
              </a:rPr>
              <a:t>TITLE HERE</a:t>
            </a:r>
            <a:endParaRPr lang="en-US" altLang="zh-CN" sz="1400" b="1" cap="all" dirty="0">
              <a:solidFill>
                <a:srgbClr val="00A39A"/>
              </a:solidFill>
              <a:latin typeface="+mj-lt"/>
              <a:ea typeface="微软雅黑" pitchFamily="34" charset="-122"/>
              <a:cs typeface="+mj-cs"/>
            </a:endParaRPr>
          </a:p>
        </p:txBody>
      </p:sp>
      <p:sp>
        <p:nvSpPr>
          <p:cNvPr id="13" name="TextBox 64"/>
          <p:cNvSpPr txBox="1"/>
          <p:nvPr/>
        </p:nvSpPr>
        <p:spPr>
          <a:xfrm>
            <a:off x="6117673" y="3868827"/>
            <a:ext cx="1704943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67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 hope that this template will return to you as a time, money and reputation.</a:t>
            </a:r>
            <a:endParaRPr lang="en-US" altLang="zh-CN" sz="67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294545" y="1588299"/>
            <a:ext cx="0" cy="238363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5821443" y="1588299"/>
            <a:ext cx="0" cy="238363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3"/>
          <p:cNvSpPr>
            <a:spLocks noChangeArrowheads="1"/>
          </p:cNvSpPr>
          <p:nvPr/>
        </p:nvSpPr>
        <p:spPr bwMode="auto">
          <a:xfrm>
            <a:off x="1049480" y="386573"/>
            <a:ext cx="310094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tr-TR" altLang="zh-CN" sz="2174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TITLE </a:t>
            </a:r>
            <a:r>
              <a:rPr lang="tr-TR" altLang="zh-CN" sz="2174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HERE</a:t>
            </a:r>
            <a:endParaRPr lang="zh-CN" altLang="en-US" sz="2174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6067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5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75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build="p"/>
      <p:bldP spid="6" grpId="0" build="p"/>
      <p:bldP spid="7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47"/>
          <p:cNvSpPr>
            <a:spLocks noChangeArrowheads="1"/>
          </p:cNvSpPr>
          <p:nvPr/>
        </p:nvSpPr>
        <p:spPr bwMode="auto">
          <a:xfrm>
            <a:off x="1051890" y="1159409"/>
            <a:ext cx="7184159" cy="279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685664">
              <a:lnSpc>
                <a:spcPct val="130000"/>
              </a:lnSpc>
              <a:spcBef>
                <a:spcPct val="0"/>
              </a:spcBef>
              <a:buNone/>
              <a:defRPr/>
            </a:pPr>
            <a:r>
              <a:rPr lang="en-US" altLang="zh-CN" sz="105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sym typeface="微软雅黑" pitchFamily="34" charset="-122"/>
              </a:rPr>
              <a:t>We hope that this template will return to you as a time, money and reputation.</a:t>
            </a:r>
            <a:endParaRPr lang="zh-CN" altLang="en-US" sz="1050" kern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sym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50578" y="2830274"/>
            <a:ext cx="8202827" cy="328608"/>
            <a:chOff x="534438" y="3368953"/>
            <a:chExt cx="10944224" cy="438144"/>
          </a:xfrm>
          <a:solidFill>
            <a:schemeClr val="bg1">
              <a:lumMod val="65000"/>
            </a:schemeClr>
          </a:solidFill>
        </p:grpSpPr>
        <p:sp>
          <p:nvSpPr>
            <p:cNvPr id="4" name="矩形 3"/>
            <p:cNvSpPr/>
            <p:nvPr/>
          </p:nvSpPr>
          <p:spPr>
            <a:xfrm>
              <a:off x="11049789" y="3503489"/>
              <a:ext cx="50397" cy="1690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534438" y="3368953"/>
              <a:ext cx="10944224" cy="438144"/>
              <a:chOff x="623889" y="3209929"/>
              <a:chExt cx="10944224" cy="438144"/>
            </a:xfrm>
            <a:grpFill/>
          </p:grpSpPr>
          <p:sp>
            <p:nvSpPr>
              <p:cNvPr id="6" name="矩形 5"/>
              <p:cNvSpPr/>
              <p:nvPr/>
            </p:nvSpPr>
            <p:spPr>
              <a:xfrm>
                <a:off x="623889" y="3344465"/>
                <a:ext cx="5039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717047" y="3344465"/>
                <a:ext cx="107093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866901" y="3344465"/>
                <a:ext cx="19843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1108099" y="3344465"/>
                <a:ext cx="9613876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10994902" y="3344465"/>
                <a:ext cx="107093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10759220" y="3344465"/>
                <a:ext cx="19843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11159803" y="3239763"/>
                <a:ext cx="438144" cy="37847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  <p:cxnSp>
        <p:nvCxnSpPr>
          <p:cNvPr id="13" name="肘形连接符 12"/>
          <p:cNvCxnSpPr>
            <a:stCxn id="15" idx="3"/>
            <a:endCxn id="18" idx="1"/>
          </p:cNvCxnSpPr>
          <p:nvPr/>
        </p:nvCxnSpPr>
        <p:spPr>
          <a:xfrm rot="5400000" flipH="1" flipV="1">
            <a:off x="860172" y="2350947"/>
            <a:ext cx="564688" cy="218519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814737" y="2742542"/>
            <a:ext cx="437038" cy="507294"/>
            <a:chOff x="1109756" y="3090803"/>
            <a:chExt cx="583096" cy="676392"/>
          </a:xfrm>
          <a:solidFill>
            <a:srgbClr val="005DA2"/>
          </a:solidFill>
        </p:grpSpPr>
        <p:sp>
          <p:nvSpPr>
            <p:cNvPr id="15" name="六边形 14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A3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6" name="文本框 64"/>
            <p:cNvSpPr txBox="1"/>
            <p:nvPr/>
          </p:nvSpPr>
          <p:spPr>
            <a:xfrm>
              <a:off x="1115002" y="3298194"/>
              <a:ext cx="57785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2008</a:t>
              </a:r>
              <a:endParaRPr lang="zh-CN" altLang="en-US" sz="825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251779" y="1849252"/>
            <a:ext cx="1059311" cy="657197"/>
            <a:chOff x="1853741" y="1952625"/>
            <a:chExt cx="1413335" cy="876262"/>
          </a:xfrm>
          <a:solidFill>
            <a:schemeClr val="bg1">
              <a:lumMod val="75000"/>
            </a:schemeClr>
          </a:solidFill>
        </p:grpSpPr>
        <p:sp>
          <p:nvSpPr>
            <p:cNvPr id="18" name="矩形 17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9" name="文本框 66"/>
            <p:cNvSpPr txBox="1"/>
            <p:nvPr/>
          </p:nvSpPr>
          <p:spPr>
            <a:xfrm>
              <a:off x="1853742" y="1997872"/>
              <a:ext cx="1413334" cy="67710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900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Go ahead and replace it with your own text.</a:t>
              </a:r>
              <a:endParaRPr lang="zh-CN" altLang="en-US" sz="9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0" name="肘形连接符 19"/>
          <p:cNvCxnSpPr>
            <a:stCxn id="22" idx="3"/>
            <a:endCxn id="25" idx="1"/>
          </p:cNvCxnSpPr>
          <p:nvPr/>
        </p:nvCxnSpPr>
        <p:spPr>
          <a:xfrm rot="5400000" flipH="1" flipV="1">
            <a:off x="2794209" y="2350947"/>
            <a:ext cx="564688" cy="218519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2748774" y="2742542"/>
            <a:ext cx="437038" cy="507294"/>
            <a:chOff x="1109756" y="3090803"/>
            <a:chExt cx="583096" cy="676392"/>
          </a:xfrm>
          <a:solidFill>
            <a:srgbClr val="1B90A2"/>
          </a:solidFill>
        </p:grpSpPr>
        <p:sp>
          <p:nvSpPr>
            <p:cNvPr id="22" name="六边形 21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A3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3" name="文本框 72"/>
            <p:cNvSpPr txBox="1"/>
            <p:nvPr/>
          </p:nvSpPr>
          <p:spPr>
            <a:xfrm>
              <a:off x="1115002" y="3298194"/>
              <a:ext cx="57785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2011</a:t>
              </a:r>
              <a:endParaRPr lang="zh-CN" altLang="en-US" sz="825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185814" y="1849252"/>
            <a:ext cx="1059311" cy="657197"/>
            <a:chOff x="1853741" y="1952625"/>
            <a:chExt cx="1413335" cy="876262"/>
          </a:xfrm>
          <a:solidFill>
            <a:schemeClr val="bg1">
              <a:lumMod val="75000"/>
            </a:schemeClr>
          </a:solidFill>
        </p:grpSpPr>
        <p:sp>
          <p:nvSpPr>
            <p:cNvPr id="25" name="矩形 24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" name="文本框 75"/>
            <p:cNvSpPr txBox="1"/>
            <p:nvPr/>
          </p:nvSpPr>
          <p:spPr>
            <a:xfrm>
              <a:off x="1853742" y="1997872"/>
              <a:ext cx="1413334" cy="67710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900" dirty="0">
                  <a:latin typeface="+mj-lt"/>
                </a:rPr>
                <a:t>Go ahead and replace it with your own text.</a:t>
              </a:r>
              <a:endParaRPr lang="zh-CN" altLang="en-US" sz="900" dirty="0">
                <a:latin typeface="+mj-lt"/>
              </a:endParaRPr>
            </a:p>
          </p:txBody>
        </p:sp>
      </p:grpSp>
      <p:cxnSp>
        <p:nvCxnSpPr>
          <p:cNvPr id="27" name="肘形连接符 26"/>
          <p:cNvCxnSpPr>
            <a:stCxn id="29" idx="3"/>
            <a:endCxn id="32" idx="1"/>
          </p:cNvCxnSpPr>
          <p:nvPr/>
        </p:nvCxnSpPr>
        <p:spPr>
          <a:xfrm rot="5400000" flipH="1" flipV="1">
            <a:off x="4728243" y="2350947"/>
            <a:ext cx="564688" cy="218519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4682808" y="2742542"/>
            <a:ext cx="437038" cy="507294"/>
            <a:chOff x="1109756" y="3090803"/>
            <a:chExt cx="583096" cy="676392"/>
          </a:xfrm>
          <a:solidFill>
            <a:srgbClr val="1B90A2"/>
          </a:solidFill>
        </p:grpSpPr>
        <p:sp>
          <p:nvSpPr>
            <p:cNvPr id="29" name="六边形 28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A3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0" name="文本框 79"/>
            <p:cNvSpPr txBox="1"/>
            <p:nvPr/>
          </p:nvSpPr>
          <p:spPr>
            <a:xfrm>
              <a:off x="1115002" y="3298194"/>
              <a:ext cx="57785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2013</a:t>
              </a:r>
              <a:endParaRPr lang="zh-CN" altLang="en-US" sz="825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119850" y="1849252"/>
            <a:ext cx="1059311" cy="657197"/>
            <a:chOff x="1853741" y="1952625"/>
            <a:chExt cx="1413335" cy="876262"/>
          </a:xfrm>
          <a:solidFill>
            <a:schemeClr val="bg1">
              <a:lumMod val="75000"/>
            </a:schemeClr>
          </a:solidFill>
        </p:grpSpPr>
        <p:sp>
          <p:nvSpPr>
            <p:cNvPr id="32" name="矩形 31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3" name="文本框 82"/>
            <p:cNvSpPr txBox="1"/>
            <p:nvPr/>
          </p:nvSpPr>
          <p:spPr>
            <a:xfrm>
              <a:off x="1853742" y="1997872"/>
              <a:ext cx="1413334" cy="67710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900" dirty="0">
                  <a:solidFill>
                    <a:schemeClr val="bg1"/>
                  </a:solidFill>
                  <a:latin typeface="+mj-lt"/>
                </a:rPr>
                <a:t>Go ahead and replace it with your own text.</a:t>
              </a:r>
              <a:endParaRPr lang="zh-CN" altLang="en-US" sz="900" dirty="0">
                <a:solidFill>
                  <a:schemeClr val="bg1"/>
                </a:solidFill>
                <a:latin typeface="+mj-lt"/>
              </a:endParaRPr>
            </a:p>
          </p:txBody>
        </p:sp>
      </p:grpSp>
      <p:cxnSp>
        <p:nvCxnSpPr>
          <p:cNvPr id="34" name="肘形连接符 33"/>
          <p:cNvCxnSpPr>
            <a:stCxn id="36" idx="3"/>
            <a:endCxn id="39" idx="1"/>
          </p:cNvCxnSpPr>
          <p:nvPr/>
        </p:nvCxnSpPr>
        <p:spPr>
          <a:xfrm rot="5400000" flipH="1" flipV="1">
            <a:off x="6662277" y="2350947"/>
            <a:ext cx="564688" cy="218519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/>
          <p:cNvGrpSpPr/>
          <p:nvPr/>
        </p:nvGrpSpPr>
        <p:grpSpPr>
          <a:xfrm>
            <a:off x="6564364" y="2742546"/>
            <a:ext cx="539708" cy="507294"/>
            <a:chOff x="1039738" y="3090803"/>
            <a:chExt cx="720080" cy="676392"/>
          </a:xfrm>
          <a:solidFill>
            <a:srgbClr val="1B90A2"/>
          </a:solidFill>
        </p:grpSpPr>
        <p:sp>
          <p:nvSpPr>
            <p:cNvPr id="36" name="六边形 35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A3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7" name="文本框 86"/>
            <p:cNvSpPr txBox="1"/>
            <p:nvPr/>
          </p:nvSpPr>
          <p:spPr>
            <a:xfrm>
              <a:off x="1039738" y="3298194"/>
              <a:ext cx="72008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2015</a:t>
              </a:r>
              <a:endParaRPr lang="zh-CN" altLang="en-US" sz="825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053884" y="1849252"/>
            <a:ext cx="1059311" cy="657197"/>
            <a:chOff x="1853741" y="1952625"/>
            <a:chExt cx="1413335" cy="876262"/>
          </a:xfrm>
          <a:solidFill>
            <a:schemeClr val="bg1">
              <a:lumMod val="75000"/>
            </a:schemeClr>
          </a:solidFill>
        </p:grpSpPr>
        <p:sp>
          <p:nvSpPr>
            <p:cNvPr id="39" name="矩形 38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0" name="文本框 89"/>
            <p:cNvSpPr txBox="1"/>
            <p:nvPr/>
          </p:nvSpPr>
          <p:spPr>
            <a:xfrm>
              <a:off x="1853742" y="1997872"/>
              <a:ext cx="1413334" cy="67710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900" dirty="0">
                  <a:solidFill>
                    <a:schemeClr val="bg1"/>
                  </a:solidFill>
                  <a:latin typeface="+mj-lt"/>
                </a:rPr>
                <a:t>Go ahead and replace it with your own text.</a:t>
              </a:r>
              <a:endParaRPr lang="zh-CN" altLang="en-US" sz="900" dirty="0">
                <a:solidFill>
                  <a:schemeClr val="bg1"/>
                </a:solidFill>
                <a:latin typeface="+mj-lt"/>
              </a:endParaRPr>
            </a:p>
          </p:txBody>
        </p:sp>
      </p:grpSp>
      <p:cxnSp>
        <p:nvCxnSpPr>
          <p:cNvPr id="41" name="肘形连接符 40"/>
          <p:cNvCxnSpPr>
            <a:stCxn id="43" idx="0"/>
            <a:endCxn id="46" idx="1"/>
          </p:cNvCxnSpPr>
          <p:nvPr/>
        </p:nvCxnSpPr>
        <p:spPr>
          <a:xfrm rot="16200000" flipH="1">
            <a:off x="1808637" y="3441484"/>
            <a:ext cx="601799" cy="218519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组合 41"/>
          <p:cNvGrpSpPr/>
          <p:nvPr/>
        </p:nvGrpSpPr>
        <p:grpSpPr>
          <a:xfrm>
            <a:off x="1781754" y="2742542"/>
            <a:ext cx="437038" cy="507294"/>
            <a:chOff x="1109756" y="3090803"/>
            <a:chExt cx="583096" cy="676392"/>
          </a:xfrm>
          <a:solidFill>
            <a:srgbClr val="1B90A2"/>
          </a:solidFill>
        </p:grpSpPr>
        <p:sp>
          <p:nvSpPr>
            <p:cNvPr id="43" name="六边形 42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A3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4" name="文本框 93"/>
            <p:cNvSpPr txBox="1"/>
            <p:nvPr/>
          </p:nvSpPr>
          <p:spPr>
            <a:xfrm>
              <a:off x="1115002" y="3298194"/>
              <a:ext cx="57785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2009</a:t>
              </a:r>
              <a:endParaRPr lang="zh-CN" altLang="en-US" sz="825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218797" y="3523032"/>
            <a:ext cx="1059311" cy="657197"/>
            <a:chOff x="1853741" y="1952625"/>
            <a:chExt cx="1413335" cy="876262"/>
          </a:xfrm>
          <a:solidFill>
            <a:schemeClr val="bg1">
              <a:lumMod val="75000"/>
            </a:schemeClr>
          </a:solidFill>
        </p:grpSpPr>
        <p:sp>
          <p:nvSpPr>
            <p:cNvPr id="46" name="矩形 45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7" name="文本框 96"/>
            <p:cNvSpPr txBox="1"/>
            <p:nvPr/>
          </p:nvSpPr>
          <p:spPr>
            <a:xfrm>
              <a:off x="1853742" y="1997872"/>
              <a:ext cx="1413334" cy="67710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900" dirty="0">
                  <a:solidFill>
                    <a:schemeClr val="bg1"/>
                  </a:solidFill>
                  <a:latin typeface="+mj-lt"/>
                </a:rPr>
                <a:t>Go ahead and replace it with your own text.</a:t>
              </a:r>
              <a:endParaRPr lang="zh-CN" altLang="en-US" sz="900" dirty="0">
                <a:solidFill>
                  <a:schemeClr val="bg1"/>
                </a:solidFill>
                <a:latin typeface="+mj-lt"/>
              </a:endParaRPr>
            </a:p>
          </p:txBody>
        </p:sp>
      </p:grpSp>
      <p:cxnSp>
        <p:nvCxnSpPr>
          <p:cNvPr id="48" name="肘形连接符 47"/>
          <p:cNvCxnSpPr>
            <a:stCxn id="50" idx="0"/>
            <a:endCxn id="53" idx="1"/>
          </p:cNvCxnSpPr>
          <p:nvPr/>
        </p:nvCxnSpPr>
        <p:spPr>
          <a:xfrm rot="16200000" flipH="1">
            <a:off x="3742672" y="3441484"/>
            <a:ext cx="601799" cy="218519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组合 48"/>
          <p:cNvGrpSpPr/>
          <p:nvPr/>
        </p:nvGrpSpPr>
        <p:grpSpPr>
          <a:xfrm>
            <a:off x="3715791" y="2742542"/>
            <a:ext cx="437038" cy="507294"/>
            <a:chOff x="1109756" y="3090803"/>
            <a:chExt cx="583096" cy="676392"/>
          </a:xfrm>
          <a:solidFill>
            <a:srgbClr val="1B90A2"/>
          </a:solidFill>
        </p:grpSpPr>
        <p:sp>
          <p:nvSpPr>
            <p:cNvPr id="50" name="六边形 49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A3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1" name="文本框 101"/>
            <p:cNvSpPr txBox="1"/>
            <p:nvPr/>
          </p:nvSpPr>
          <p:spPr>
            <a:xfrm>
              <a:off x="1115002" y="3298194"/>
              <a:ext cx="57785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2012</a:t>
              </a:r>
              <a:endParaRPr lang="zh-CN" altLang="en-US" sz="825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152832" y="3523032"/>
            <a:ext cx="1059311" cy="657197"/>
            <a:chOff x="1853741" y="1952625"/>
            <a:chExt cx="1413335" cy="876262"/>
          </a:xfrm>
          <a:solidFill>
            <a:schemeClr val="bg1">
              <a:lumMod val="75000"/>
            </a:schemeClr>
          </a:solidFill>
        </p:grpSpPr>
        <p:sp>
          <p:nvSpPr>
            <p:cNvPr id="53" name="矩形 52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4" name="文本框 104"/>
            <p:cNvSpPr txBox="1"/>
            <p:nvPr/>
          </p:nvSpPr>
          <p:spPr>
            <a:xfrm>
              <a:off x="1853742" y="1997872"/>
              <a:ext cx="1413334" cy="67710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900" dirty="0">
                  <a:solidFill>
                    <a:schemeClr val="bg1"/>
                  </a:solidFill>
                  <a:latin typeface="+mj-lt"/>
                </a:rPr>
                <a:t>Go ahead and replace it with your own text.</a:t>
              </a:r>
              <a:endParaRPr lang="zh-CN" altLang="en-US" sz="900" dirty="0">
                <a:solidFill>
                  <a:schemeClr val="bg1"/>
                </a:solidFill>
                <a:latin typeface="+mj-lt"/>
              </a:endParaRPr>
            </a:p>
          </p:txBody>
        </p:sp>
      </p:grpSp>
      <p:cxnSp>
        <p:nvCxnSpPr>
          <p:cNvPr id="55" name="肘形连接符 54"/>
          <p:cNvCxnSpPr>
            <a:stCxn id="57" idx="0"/>
            <a:endCxn id="60" idx="1"/>
          </p:cNvCxnSpPr>
          <p:nvPr/>
        </p:nvCxnSpPr>
        <p:spPr>
          <a:xfrm rot="16200000" flipH="1">
            <a:off x="5676707" y="3441484"/>
            <a:ext cx="601799" cy="218519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组合 55"/>
          <p:cNvGrpSpPr/>
          <p:nvPr/>
        </p:nvGrpSpPr>
        <p:grpSpPr>
          <a:xfrm>
            <a:off x="5649825" y="2742542"/>
            <a:ext cx="437038" cy="507294"/>
            <a:chOff x="1109756" y="3090803"/>
            <a:chExt cx="583096" cy="676392"/>
          </a:xfrm>
          <a:solidFill>
            <a:srgbClr val="1B90A2"/>
          </a:solidFill>
        </p:grpSpPr>
        <p:sp>
          <p:nvSpPr>
            <p:cNvPr id="57" name="六边形 56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A3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8" name="文本框 108"/>
            <p:cNvSpPr txBox="1"/>
            <p:nvPr/>
          </p:nvSpPr>
          <p:spPr>
            <a:xfrm>
              <a:off x="1115002" y="3298194"/>
              <a:ext cx="57785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2014</a:t>
              </a:r>
              <a:endParaRPr lang="zh-CN" altLang="en-US" sz="825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086867" y="3523032"/>
            <a:ext cx="1059311" cy="657197"/>
            <a:chOff x="1853741" y="1952625"/>
            <a:chExt cx="1413335" cy="876262"/>
          </a:xfrm>
          <a:solidFill>
            <a:schemeClr val="bg1">
              <a:lumMod val="75000"/>
            </a:schemeClr>
          </a:solidFill>
        </p:grpSpPr>
        <p:sp>
          <p:nvSpPr>
            <p:cNvPr id="60" name="矩形 59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61" name="文本框 111"/>
            <p:cNvSpPr txBox="1"/>
            <p:nvPr/>
          </p:nvSpPr>
          <p:spPr>
            <a:xfrm>
              <a:off x="1853742" y="1997872"/>
              <a:ext cx="1413334" cy="67710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900" dirty="0">
                  <a:solidFill>
                    <a:schemeClr val="bg1"/>
                  </a:solidFill>
                  <a:latin typeface="+mj-lt"/>
                </a:rPr>
                <a:t>Go ahead and replace it with your own text.</a:t>
              </a:r>
              <a:endParaRPr lang="zh-CN" altLang="en-US" sz="9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7535842" y="2742542"/>
            <a:ext cx="511289" cy="507294"/>
            <a:chOff x="1045689" y="3090803"/>
            <a:chExt cx="682162" cy="676392"/>
          </a:xfrm>
          <a:solidFill>
            <a:srgbClr val="1B90A2"/>
          </a:solidFill>
        </p:grpSpPr>
        <p:sp>
          <p:nvSpPr>
            <p:cNvPr id="63" name="六边形 62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A3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64" name="文本框 114"/>
            <p:cNvSpPr txBox="1"/>
            <p:nvPr/>
          </p:nvSpPr>
          <p:spPr>
            <a:xfrm>
              <a:off x="1045689" y="3298194"/>
              <a:ext cx="682162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NOW</a:t>
              </a:r>
              <a:endParaRPr lang="zh-CN" altLang="en-US" sz="825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sp>
        <p:nvSpPr>
          <p:cNvPr id="66" name="矩形 3"/>
          <p:cNvSpPr>
            <a:spLocks noChangeArrowheads="1"/>
          </p:cNvSpPr>
          <p:nvPr/>
        </p:nvSpPr>
        <p:spPr bwMode="auto">
          <a:xfrm>
            <a:off x="1049480" y="386573"/>
            <a:ext cx="310094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tr-TR" altLang="zh-CN" sz="2174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TITLE </a:t>
            </a:r>
            <a:r>
              <a:rPr lang="tr-TR" altLang="zh-CN" sz="2174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HERE</a:t>
            </a:r>
            <a:endParaRPr lang="zh-CN" altLang="en-US" sz="2174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6963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 tmFilter="0, 0; .2, .5; .8, .5; 1, 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250" autoRev="1" fill="hold"/>
                                        <p:tgtEl>
                                          <p:spTgt spid="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645961" y="698333"/>
            <a:ext cx="3962621" cy="3090834"/>
            <a:chOff x="1248207" y="1074501"/>
            <a:chExt cx="5407191" cy="4756567"/>
          </a:xfrm>
          <a:solidFill>
            <a:srgbClr val="00A39A">
              <a:alpha val="40000"/>
            </a:srgbClr>
          </a:solidFill>
        </p:grpSpPr>
        <p:sp>
          <p:nvSpPr>
            <p:cNvPr id="3" name="Freeform 3"/>
            <p:cNvSpPr>
              <a:spLocks/>
            </p:cNvSpPr>
            <p:nvPr/>
          </p:nvSpPr>
          <p:spPr bwMode="invGray">
            <a:xfrm>
              <a:off x="4396680" y="5556888"/>
              <a:ext cx="297052" cy="274180"/>
            </a:xfrm>
            <a:custGeom>
              <a:avLst/>
              <a:gdLst>
                <a:gd name="T0" fmla="*/ 116 w 177"/>
                <a:gd name="T1" fmla="*/ 27 h 161"/>
                <a:gd name="T2" fmla="*/ 158 w 177"/>
                <a:gd name="T3" fmla="*/ 27 h 161"/>
                <a:gd name="T4" fmla="*/ 198 w 177"/>
                <a:gd name="T5" fmla="*/ 13 h 161"/>
                <a:gd name="T6" fmla="*/ 237 w 177"/>
                <a:gd name="T7" fmla="*/ 27 h 161"/>
                <a:gd name="T8" fmla="*/ 296 w 177"/>
                <a:gd name="T9" fmla="*/ 0 h 161"/>
                <a:gd name="T10" fmla="*/ 375 w 177"/>
                <a:gd name="T11" fmla="*/ 13 h 161"/>
                <a:gd name="T12" fmla="*/ 414 w 177"/>
                <a:gd name="T13" fmla="*/ 0 h 161"/>
                <a:gd name="T14" fmla="*/ 435 w 177"/>
                <a:gd name="T15" fmla="*/ 53 h 161"/>
                <a:gd name="T16" fmla="*/ 375 w 177"/>
                <a:gd name="T17" fmla="*/ 80 h 161"/>
                <a:gd name="T18" fmla="*/ 355 w 177"/>
                <a:gd name="T19" fmla="*/ 171 h 161"/>
                <a:gd name="T20" fmla="*/ 314 w 177"/>
                <a:gd name="T21" fmla="*/ 199 h 161"/>
                <a:gd name="T22" fmla="*/ 314 w 177"/>
                <a:gd name="T23" fmla="*/ 239 h 161"/>
                <a:gd name="T24" fmla="*/ 259 w 177"/>
                <a:gd name="T25" fmla="*/ 224 h 161"/>
                <a:gd name="T26" fmla="*/ 237 w 177"/>
                <a:gd name="T27" fmla="*/ 239 h 161"/>
                <a:gd name="T28" fmla="*/ 237 w 177"/>
                <a:gd name="T29" fmla="*/ 265 h 161"/>
                <a:gd name="T30" fmla="*/ 198 w 177"/>
                <a:gd name="T31" fmla="*/ 265 h 161"/>
                <a:gd name="T32" fmla="*/ 116 w 177"/>
                <a:gd name="T33" fmla="*/ 239 h 161"/>
                <a:gd name="T34" fmla="*/ 20 w 177"/>
                <a:gd name="T35" fmla="*/ 224 h 161"/>
                <a:gd name="T36" fmla="*/ 0 w 177"/>
                <a:gd name="T37" fmla="*/ 144 h 161"/>
                <a:gd name="T38" fmla="*/ 0 w 177"/>
                <a:gd name="T39" fmla="*/ 105 h 161"/>
                <a:gd name="T40" fmla="*/ 97 w 177"/>
                <a:gd name="T41" fmla="*/ 53 h 161"/>
                <a:gd name="T42" fmla="*/ 116 w 177"/>
                <a:gd name="T43" fmla="*/ 27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4" name="Freeform 4"/>
            <p:cNvSpPr>
              <a:spLocks/>
            </p:cNvSpPr>
            <p:nvPr/>
          </p:nvSpPr>
          <p:spPr bwMode="invGray">
            <a:xfrm>
              <a:off x="5469992" y="1074501"/>
              <a:ext cx="1185406" cy="1190682"/>
            </a:xfrm>
            <a:custGeom>
              <a:avLst/>
              <a:gdLst>
                <a:gd name="T0" fmla="*/ 41 w 705"/>
                <a:gd name="T1" fmla="*/ 107 h 697"/>
                <a:gd name="T2" fmla="*/ 79 w 705"/>
                <a:gd name="T3" fmla="*/ 173 h 697"/>
                <a:gd name="T4" fmla="*/ 179 w 705"/>
                <a:gd name="T5" fmla="*/ 173 h 697"/>
                <a:gd name="T6" fmla="*/ 259 w 705"/>
                <a:gd name="T7" fmla="*/ 294 h 697"/>
                <a:gd name="T8" fmla="*/ 397 w 705"/>
                <a:gd name="T9" fmla="*/ 266 h 697"/>
                <a:gd name="T10" fmla="*/ 577 w 705"/>
                <a:gd name="T11" fmla="*/ 280 h 697"/>
                <a:gd name="T12" fmla="*/ 538 w 705"/>
                <a:gd name="T13" fmla="*/ 521 h 697"/>
                <a:gd name="T14" fmla="*/ 476 w 705"/>
                <a:gd name="T15" fmla="*/ 653 h 697"/>
                <a:gd name="T16" fmla="*/ 259 w 705"/>
                <a:gd name="T17" fmla="*/ 773 h 697"/>
                <a:gd name="T18" fmla="*/ 377 w 705"/>
                <a:gd name="T19" fmla="*/ 813 h 697"/>
                <a:gd name="T20" fmla="*/ 338 w 705"/>
                <a:gd name="T21" fmla="*/ 867 h 697"/>
                <a:gd name="T22" fmla="*/ 438 w 705"/>
                <a:gd name="T23" fmla="*/ 908 h 697"/>
                <a:gd name="T24" fmla="*/ 476 w 705"/>
                <a:gd name="T25" fmla="*/ 960 h 697"/>
                <a:gd name="T26" fmla="*/ 718 w 705"/>
                <a:gd name="T27" fmla="*/ 974 h 697"/>
                <a:gd name="T28" fmla="*/ 797 w 705"/>
                <a:gd name="T29" fmla="*/ 988 h 697"/>
                <a:gd name="T30" fmla="*/ 956 w 705"/>
                <a:gd name="T31" fmla="*/ 1067 h 697"/>
                <a:gd name="T32" fmla="*/ 1056 w 705"/>
                <a:gd name="T33" fmla="*/ 1106 h 697"/>
                <a:gd name="T34" fmla="*/ 1074 w 705"/>
                <a:gd name="T35" fmla="*/ 1039 h 697"/>
                <a:gd name="T36" fmla="*/ 1194 w 705"/>
                <a:gd name="T37" fmla="*/ 1161 h 697"/>
                <a:gd name="T38" fmla="*/ 1234 w 705"/>
                <a:gd name="T39" fmla="*/ 1133 h 697"/>
                <a:gd name="T40" fmla="*/ 1373 w 705"/>
                <a:gd name="T41" fmla="*/ 1133 h 697"/>
                <a:gd name="T42" fmla="*/ 1471 w 705"/>
                <a:gd name="T43" fmla="*/ 1052 h 697"/>
                <a:gd name="T44" fmla="*/ 1493 w 705"/>
                <a:gd name="T45" fmla="*/ 881 h 697"/>
                <a:gd name="T46" fmla="*/ 1651 w 705"/>
                <a:gd name="T47" fmla="*/ 894 h 697"/>
                <a:gd name="T48" fmla="*/ 1692 w 705"/>
                <a:gd name="T49" fmla="*/ 573 h 697"/>
                <a:gd name="T50" fmla="*/ 1730 w 705"/>
                <a:gd name="T51" fmla="*/ 493 h 697"/>
                <a:gd name="T52" fmla="*/ 1752 w 705"/>
                <a:gd name="T53" fmla="*/ 429 h 697"/>
                <a:gd name="T54" fmla="*/ 1513 w 705"/>
                <a:gd name="T55" fmla="*/ 533 h 697"/>
                <a:gd name="T56" fmla="*/ 1392 w 705"/>
                <a:gd name="T57" fmla="*/ 601 h 697"/>
                <a:gd name="T58" fmla="*/ 1216 w 705"/>
                <a:gd name="T59" fmla="*/ 506 h 697"/>
                <a:gd name="T60" fmla="*/ 1096 w 705"/>
                <a:gd name="T61" fmla="*/ 466 h 697"/>
                <a:gd name="T62" fmla="*/ 935 w 705"/>
                <a:gd name="T63" fmla="*/ 429 h 697"/>
                <a:gd name="T64" fmla="*/ 895 w 705"/>
                <a:gd name="T65" fmla="*/ 401 h 697"/>
                <a:gd name="T66" fmla="*/ 836 w 705"/>
                <a:gd name="T67" fmla="*/ 414 h 697"/>
                <a:gd name="T68" fmla="*/ 656 w 705"/>
                <a:gd name="T69" fmla="*/ 214 h 697"/>
                <a:gd name="T70" fmla="*/ 619 w 705"/>
                <a:gd name="T71" fmla="*/ 146 h 697"/>
                <a:gd name="T72" fmla="*/ 360 w 705"/>
                <a:gd name="T73" fmla="*/ 41 h 697"/>
                <a:gd name="T74" fmla="*/ 41 w 705"/>
                <a:gd name="T75" fmla="*/ 27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5" name="Freeform 5"/>
            <p:cNvSpPr>
              <a:spLocks/>
            </p:cNvSpPr>
            <p:nvPr/>
          </p:nvSpPr>
          <p:spPr bwMode="invGray">
            <a:xfrm>
              <a:off x="5583488" y="1995624"/>
              <a:ext cx="889755" cy="685451"/>
            </a:xfrm>
            <a:custGeom>
              <a:avLst/>
              <a:gdLst>
                <a:gd name="T0" fmla="*/ 1316 w 529"/>
                <a:gd name="T1" fmla="*/ 244 h 401"/>
                <a:gd name="T2" fmla="*/ 1194 w 529"/>
                <a:gd name="T3" fmla="*/ 244 h 401"/>
                <a:gd name="T4" fmla="*/ 1137 w 529"/>
                <a:gd name="T5" fmla="*/ 202 h 401"/>
                <a:gd name="T6" fmla="*/ 1056 w 529"/>
                <a:gd name="T7" fmla="*/ 257 h 401"/>
                <a:gd name="T8" fmla="*/ 1036 w 529"/>
                <a:gd name="T9" fmla="*/ 229 h 401"/>
                <a:gd name="T10" fmla="*/ 1017 w 529"/>
                <a:gd name="T11" fmla="*/ 271 h 401"/>
                <a:gd name="T12" fmla="*/ 898 w 529"/>
                <a:gd name="T13" fmla="*/ 215 h 401"/>
                <a:gd name="T14" fmla="*/ 898 w 529"/>
                <a:gd name="T15" fmla="*/ 149 h 401"/>
                <a:gd name="T16" fmla="*/ 857 w 529"/>
                <a:gd name="T17" fmla="*/ 162 h 401"/>
                <a:gd name="T18" fmla="*/ 879 w 529"/>
                <a:gd name="T19" fmla="*/ 215 h 401"/>
                <a:gd name="T20" fmla="*/ 819 w 529"/>
                <a:gd name="T21" fmla="*/ 215 h 401"/>
                <a:gd name="T22" fmla="*/ 778 w 529"/>
                <a:gd name="T23" fmla="*/ 175 h 401"/>
                <a:gd name="T24" fmla="*/ 736 w 529"/>
                <a:gd name="T25" fmla="*/ 175 h 401"/>
                <a:gd name="T26" fmla="*/ 619 w 529"/>
                <a:gd name="T27" fmla="*/ 94 h 401"/>
                <a:gd name="T28" fmla="*/ 538 w 529"/>
                <a:gd name="T29" fmla="*/ 122 h 401"/>
                <a:gd name="T30" fmla="*/ 538 w 529"/>
                <a:gd name="T31" fmla="*/ 94 h 401"/>
                <a:gd name="T32" fmla="*/ 397 w 529"/>
                <a:gd name="T33" fmla="*/ 109 h 401"/>
                <a:gd name="T34" fmla="*/ 300 w 529"/>
                <a:gd name="T35" fmla="*/ 67 h 401"/>
                <a:gd name="T36" fmla="*/ 300 w 529"/>
                <a:gd name="T37" fmla="*/ 0 h 401"/>
                <a:gd name="T38" fmla="*/ 259 w 529"/>
                <a:gd name="T39" fmla="*/ 13 h 401"/>
                <a:gd name="T40" fmla="*/ 158 w 529"/>
                <a:gd name="T41" fmla="*/ 13 h 401"/>
                <a:gd name="T42" fmla="*/ 179 w 529"/>
                <a:gd name="T43" fmla="*/ 94 h 401"/>
                <a:gd name="T44" fmla="*/ 121 w 529"/>
                <a:gd name="T45" fmla="*/ 94 h 401"/>
                <a:gd name="T46" fmla="*/ 20 w 529"/>
                <a:gd name="T47" fmla="*/ 54 h 401"/>
                <a:gd name="T48" fmla="*/ 0 w 529"/>
                <a:gd name="T49" fmla="*/ 94 h 401"/>
                <a:gd name="T50" fmla="*/ 79 w 529"/>
                <a:gd name="T51" fmla="*/ 149 h 401"/>
                <a:gd name="T52" fmla="*/ 60 w 529"/>
                <a:gd name="T53" fmla="*/ 202 h 401"/>
                <a:gd name="T54" fmla="*/ 121 w 529"/>
                <a:gd name="T55" fmla="*/ 271 h 401"/>
                <a:gd name="T56" fmla="*/ 218 w 529"/>
                <a:gd name="T57" fmla="*/ 229 h 401"/>
                <a:gd name="T58" fmla="*/ 278 w 529"/>
                <a:gd name="T59" fmla="*/ 310 h 401"/>
                <a:gd name="T60" fmla="*/ 278 w 529"/>
                <a:gd name="T61" fmla="*/ 377 h 401"/>
                <a:gd name="T62" fmla="*/ 377 w 529"/>
                <a:gd name="T63" fmla="*/ 377 h 401"/>
                <a:gd name="T64" fmla="*/ 418 w 529"/>
                <a:gd name="T65" fmla="*/ 445 h 401"/>
                <a:gd name="T66" fmla="*/ 438 w 529"/>
                <a:gd name="T67" fmla="*/ 390 h 401"/>
                <a:gd name="T68" fmla="*/ 519 w 529"/>
                <a:gd name="T69" fmla="*/ 472 h 401"/>
                <a:gd name="T70" fmla="*/ 577 w 529"/>
                <a:gd name="T71" fmla="*/ 538 h 401"/>
                <a:gd name="T72" fmla="*/ 577 w 529"/>
                <a:gd name="T73" fmla="*/ 580 h 401"/>
                <a:gd name="T74" fmla="*/ 659 w 529"/>
                <a:gd name="T75" fmla="*/ 674 h 401"/>
                <a:gd name="T76" fmla="*/ 718 w 529"/>
                <a:gd name="T77" fmla="*/ 633 h 401"/>
                <a:gd name="T78" fmla="*/ 757 w 529"/>
                <a:gd name="T79" fmla="*/ 552 h 401"/>
                <a:gd name="T80" fmla="*/ 797 w 529"/>
                <a:gd name="T81" fmla="*/ 538 h 401"/>
                <a:gd name="T82" fmla="*/ 837 w 529"/>
                <a:gd name="T83" fmla="*/ 552 h 401"/>
                <a:gd name="T84" fmla="*/ 819 w 529"/>
                <a:gd name="T85" fmla="*/ 580 h 401"/>
                <a:gd name="T86" fmla="*/ 935 w 529"/>
                <a:gd name="T87" fmla="*/ 580 h 401"/>
                <a:gd name="T88" fmla="*/ 977 w 529"/>
                <a:gd name="T89" fmla="*/ 552 h 401"/>
                <a:gd name="T90" fmla="*/ 977 w 529"/>
                <a:gd name="T91" fmla="*/ 525 h 401"/>
                <a:gd name="T92" fmla="*/ 957 w 529"/>
                <a:gd name="T93" fmla="*/ 497 h 401"/>
                <a:gd name="T94" fmla="*/ 1078 w 529"/>
                <a:gd name="T95" fmla="*/ 458 h 401"/>
                <a:gd name="T96" fmla="*/ 1096 w 529"/>
                <a:gd name="T97" fmla="*/ 445 h 401"/>
                <a:gd name="T98" fmla="*/ 1096 w 529"/>
                <a:gd name="T99" fmla="*/ 416 h 401"/>
                <a:gd name="T100" fmla="*/ 1137 w 529"/>
                <a:gd name="T101" fmla="*/ 403 h 401"/>
                <a:gd name="T102" fmla="*/ 1137 w 529"/>
                <a:gd name="T103" fmla="*/ 323 h 401"/>
                <a:gd name="T104" fmla="*/ 1178 w 529"/>
                <a:gd name="T105" fmla="*/ 323 h 401"/>
                <a:gd name="T106" fmla="*/ 1194 w 529"/>
                <a:gd name="T107" fmla="*/ 363 h 401"/>
                <a:gd name="T108" fmla="*/ 1256 w 529"/>
                <a:gd name="T109" fmla="*/ 390 h 401"/>
                <a:gd name="T110" fmla="*/ 1277 w 529"/>
                <a:gd name="T111" fmla="*/ 377 h 401"/>
                <a:gd name="T112" fmla="*/ 1256 w 529"/>
                <a:gd name="T113" fmla="*/ 350 h 401"/>
                <a:gd name="T114" fmla="*/ 1256 w 529"/>
                <a:gd name="T115" fmla="*/ 323 h 401"/>
                <a:gd name="T116" fmla="*/ 1316 w 529"/>
                <a:gd name="T117" fmla="*/ 310 h 401"/>
                <a:gd name="T118" fmla="*/ 1316 w 529"/>
                <a:gd name="T119" fmla="*/ 244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gray">
            <a:xfrm>
              <a:off x="5395728" y="2376088"/>
              <a:ext cx="634739" cy="673128"/>
            </a:xfrm>
            <a:custGeom>
              <a:avLst/>
              <a:gdLst>
                <a:gd name="T0" fmla="*/ 941 w 377"/>
                <a:gd name="T1" fmla="*/ 299 h 393"/>
                <a:gd name="T2" fmla="*/ 842 w 377"/>
                <a:gd name="T3" fmla="*/ 203 h 393"/>
                <a:gd name="T4" fmla="*/ 860 w 377"/>
                <a:gd name="T5" fmla="*/ 163 h 393"/>
                <a:gd name="T6" fmla="*/ 782 w 377"/>
                <a:gd name="T7" fmla="*/ 67 h 393"/>
                <a:gd name="T8" fmla="*/ 722 w 377"/>
                <a:gd name="T9" fmla="*/ 13 h 393"/>
                <a:gd name="T10" fmla="*/ 701 w 377"/>
                <a:gd name="T11" fmla="*/ 67 h 393"/>
                <a:gd name="T12" fmla="*/ 661 w 377"/>
                <a:gd name="T13" fmla="*/ 0 h 393"/>
                <a:gd name="T14" fmla="*/ 582 w 377"/>
                <a:gd name="T15" fmla="*/ 0 h 393"/>
                <a:gd name="T16" fmla="*/ 601 w 377"/>
                <a:gd name="T17" fmla="*/ 41 h 393"/>
                <a:gd name="T18" fmla="*/ 500 w 377"/>
                <a:gd name="T19" fmla="*/ 96 h 393"/>
                <a:gd name="T20" fmla="*/ 440 w 377"/>
                <a:gd name="T21" fmla="*/ 96 h 393"/>
                <a:gd name="T22" fmla="*/ 121 w 377"/>
                <a:gd name="T23" fmla="*/ 245 h 393"/>
                <a:gd name="T24" fmla="*/ 60 w 377"/>
                <a:gd name="T25" fmla="*/ 191 h 393"/>
                <a:gd name="T26" fmla="*/ 20 w 377"/>
                <a:gd name="T27" fmla="*/ 191 h 393"/>
                <a:gd name="T28" fmla="*/ 41 w 377"/>
                <a:gd name="T29" fmla="*/ 231 h 393"/>
                <a:gd name="T30" fmla="*/ 41 w 377"/>
                <a:gd name="T31" fmla="*/ 272 h 393"/>
                <a:gd name="T32" fmla="*/ 60 w 377"/>
                <a:gd name="T33" fmla="*/ 314 h 393"/>
                <a:gd name="T34" fmla="*/ 20 w 377"/>
                <a:gd name="T35" fmla="*/ 314 h 393"/>
                <a:gd name="T36" fmla="*/ 20 w 377"/>
                <a:gd name="T37" fmla="*/ 367 h 393"/>
                <a:gd name="T38" fmla="*/ 0 w 377"/>
                <a:gd name="T39" fmla="*/ 395 h 393"/>
                <a:gd name="T40" fmla="*/ 79 w 377"/>
                <a:gd name="T41" fmla="*/ 408 h 393"/>
                <a:gd name="T42" fmla="*/ 162 w 377"/>
                <a:gd name="T43" fmla="*/ 504 h 393"/>
                <a:gd name="T44" fmla="*/ 260 w 377"/>
                <a:gd name="T45" fmla="*/ 408 h 393"/>
                <a:gd name="T46" fmla="*/ 300 w 377"/>
                <a:gd name="T47" fmla="*/ 354 h 393"/>
                <a:gd name="T48" fmla="*/ 401 w 377"/>
                <a:gd name="T49" fmla="*/ 340 h 393"/>
                <a:gd name="T50" fmla="*/ 463 w 377"/>
                <a:gd name="T51" fmla="*/ 367 h 393"/>
                <a:gd name="T52" fmla="*/ 463 w 377"/>
                <a:gd name="T53" fmla="*/ 380 h 393"/>
                <a:gd name="T54" fmla="*/ 482 w 377"/>
                <a:gd name="T55" fmla="*/ 380 h 393"/>
                <a:gd name="T56" fmla="*/ 422 w 377"/>
                <a:gd name="T57" fmla="*/ 476 h 393"/>
                <a:gd name="T58" fmla="*/ 381 w 377"/>
                <a:gd name="T59" fmla="*/ 476 h 393"/>
                <a:gd name="T60" fmla="*/ 401 w 377"/>
                <a:gd name="T61" fmla="*/ 530 h 393"/>
                <a:gd name="T62" fmla="*/ 381 w 377"/>
                <a:gd name="T63" fmla="*/ 544 h 393"/>
                <a:gd name="T64" fmla="*/ 422 w 377"/>
                <a:gd name="T65" fmla="*/ 544 h 393"/>
                <a:gd name="T66" fmla="*/ 341 w 377"/>
                <a:gd name="T67" fmla="*/ 639 h 393"/>
                <a:gd name="T68" fmla="*/ 360 w 377"/>
                <a:gd name="T69" fmla="*/ 666 h 393"/>
                <a:gd name="T70" fmla="*/ 401 w 377"/>
                <a:gd name="T71" fmla="*/ 639 h 393"/>
                <a:gd name="T72" fmla="*/ 422 w 377"/>
                <a:gd name="T73" fmla="*/ 598 h 393"/>
                <a:gd name="T74" fmla="*/ 463 w 377"/>
                <a:gd name="T75" fmla="*/ 598 h 393"/>
                <a:gd name="T76" fmla="*/ 500 w 377"/>
                <a:gd name="T77" fmla="*/ 573 h 393"/>
                <a:gd name="T78" fmla="*/ 500 w 377"/>
                <a:gd name="T79" fmla="*/ 530 h 393"/>
                <a:gd name="T80" fmla="*/ 643 w 377"/>
                <a:gd name="T81" fmla="*/ 476 h 393"/>
                <a:gd name="T82" fmla="*/ 761 w 377"/>
                <a:gd name="T83" fmla="*/ 450 h 393"/>
                <a:gd name="T84" fmla="*/ 782 w 377"/>
                <a:gd name="T85" fmla="*/ 380 h 393"/>
                <a:gd name="T86" fmla="*/ 860 w 377"/>
                <a:gd name="T87" fmla="*/ 340 h 393"/>
                <a:gd name="T88" fmla="*/ 922 w 377"/>
                <a:gd name="T89" fmla="*/ 327 h 393"/>
                <a:gd name="T90" fmla="*/ 941 w 377"/>
                <a:gd name="T91" fmla="*/ 299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gray">
            <a:xfrm>
              <a:off x="4912318" y="2528581"/>
              <a:ext cx="592703" cy="916502"/>
            </a:xfrm>
            <a:custGeom>
              <a:avLst/>
              <a:gdLst>
                <a:gd name="T0" fmla="*/ 790 w 353"/>
                <a:gd name="T1" fmla="*/ 266 h 537"/>
                <a:gd name="T2" fmla="*/ 731 w 353"/>
                <a:gd name="T3" fmla="*/ 160 h 537"/>
                <a:gd name="T4" fmla="*/ 614 w 353"/>
                <a:gd name="T5" fmla="*/ 148 h 537"/>
                <a:gd name="T6" fmla="*/ 552 w 353"/>
                <a:gd name="T7" fmla="*/ 0 h 537"/>
                <a:gd name="T8" fmla="*/ 435 w 353"/>
                <a:gd name="T9" fmla="*/ 109 h 537"/>
                <a:gd name="T10" fmla="*/ 336 w 353"/>
                <a:gd name="T11" fmla="*/ 135 h 537"/>
                <a:gd name="T12" fmla="*/ 198 w 353"/>
                <a:gd name="T13" fmla="*/ 173 h 537"/>
                <a:gd name="T14" fmla="*/ 79 w 353"/>
                <a:gd name="T15" fmla="*/ 122 h 537"/>
                <a:gd name="T16" fmla="*/ 20 w 353"/>
                <a:gd name="T17" fmla="*/ 201 h 537"/>
                <a:gd name="T18" fmla="*/ 138 w 353"/>
                <a:gd name="T19" fmla="*/ 335 h 537"/>
                <a:gd name="T20" fmla="*/ 60 w 353"/>
                <a:gd name="T21" fmla="*/ 388 h 537"/>
                <a:gd name="T22" fmla="*/ 158 w 353"/>
                <a:gd name="T23" fmla="*/ 454 h 537"/>
                <a:gd name="T24" fmla="*/ 79 w 353"/>
                <a:gd name="T25" fmla="*/ 480 h 537"/>
                <a:gd name="T26" fmla="*/ 41 w 353"/>
                <a:gd name="T27" fmla="*/ 546 h 537"/>
                <a:gd name="T28" fmla="*/ 79 w 353"/>
                <a:gd name="T29" fmla="*/ 668 h 537"/>
                <a:gd name="T30" fmla="*/ 60 w 353"/>
                <a:gd name="T31" fmla="*/ 854 h 537"/>
                <a:gd name="T32" fmla="*/ 217 w 353"/>
                <a:gd name="T33" fmla="*/ 882 h 537"/>
                <a:gd name="T34" fmla="*/ 277 w 353"/>
                <a:gd name="T35" fmla="*/ 854 h 537"/>
                <a:gd name="T36" fmla="*/ 375 w 353"/>
                <a:gd name="T37" fmla="*/ 708 h 537"/>
                <a:gd name="T38" fmla="*/ 573 w 353"/>
                <a:gd name="T39" fmla="*/ 628 h 537"/>
                <a:gd name="T40" fmla="*/ 593 w 353"/>
                <a:gd name="T41" fmla="*/ 575 h 537"/>
                <a:gd name="T42" fmla="*/ 476 w 353"/>
                <a:gd name="T43" fmla="*/ 534 h 537"/>
                <a:gd name="T44" fmla="*/ 454 w 353"/>
                <a:gd name="T45" fmla="*/ 480 h 537"/>
                <a:gd name="T46" fmla="*/ 397 w 353"/>
                <a:gd name="T47" fmla="*/ 442 h 537"/>
                <a:gd name="T48" fmla="*/ 259 w 353"/>
                <a:gd name="T49" fmla="*/ 429 h 537"/>
                <a:gd name="T50" fmla="*/ 336 w 353"/>
                <a:gd name="T51" fmla="*/ 280 h 537"/>
                <a:gd name="T52" fmla="*/ 397 w 353"/>
                <a:gd name="T53" fmla="*/ 227 h 537"/>
                <a:gd name="T54" fmla="*/ 476 w 353"/>
                <a:gd name="T55" fmla="*/ 253 h 537"/>
                <a:gd name="T56" fmla="*/ 513 w 353"/>
                <a:gd name="T57" fmla="*/ 307 h 537"/>
                <a:gd name="T58" fmla="*/ 552 w 353"/>
                <a:gd name="T59" fmla="*/ 335 h 537"/>
                <a:gd name="T60" fmla="*/ 633 w 353"/>
                <a:gd name="T61" fmla="*/ 429 h 537"/>
                <a:gd name="T62" fmla="*/ 673 w 353"/>
                <a:gd name="T63" fmla="*/ 480 h 537"/>
                <a:gd name="T64" fmla="*/ 810 w 353"/>
                <a:gd name="T65" fmla="*/ 361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gray">
            <a:xfrm>
              <a:off x="5084664" y="2761172"/>
              <a:ext cx="190562" cy="218728"/>
            </a:xfrm>
            <a:custGeom>
              <a:avLst/>
              <a:gdLst>
                <a:gd name="T0" fmla="*/ 283 w 113"/>
                <a:gd name="T1" fmla="*/ 103 h 129"/>
                <a:gd name="T2" fmla="*/ 243 w 113"/>
                <a:gd name="T3" fmla="*/ 64 h 129"/>
                <a:gd name="T4" fmla="*/ 283 w 113"/>
                <a:gd name="T5" fmla="*/ 26 h 129"/>
                <a:gd name="T6" fmla="*/ 202 w 113"/>
                <a:gd name="T7" fmla="*/ 26 h 129"/>
                <a:gd name="T8" fmla="*/ 183 w 113"/>
                <a:gd name="T9" fmla="*/ 0 h 129"/>
                <a:gd name="T10" fmla="*/ 141 w 113"/>
                <a:gd name="T11" fmla="*/ 0 h 129"/>
                <a:gd name="T12" fmla="*/ 122 w 113"/>
                <a:gd name="T13" fmla="*/ 52 h 129"/>
                <a:gd name="T14" fmla="*/ 83 w 113"/>
                <a:gd name="T15" fmla="*/ 52 h 129"/>
                <a:gd name="T16" fmla="*/ 0 w 113"/>
                <a:gd name="T17" fmla="*/ 143 h 129"/>
                <a:gd name="T18" fmla="*/ 0 w 113"/>
                <a:gd name="T19" fmla="*/ 194 h 129"/>
                <a:gd name="T20" fmla="*/ 83 w 113"/>
                <a:gd name="T21" fmla="*/ 194 h 129"/>
                <a:gd name="T22" fmla="*/ 122 w 113"/>
                <a:gd name="T23" fmla="*/ 207 h 129"/>
                <a:gd name="T24" fmla="*/ 202 w 113"/>
                <a:gd name="T25" fmla="*/ 181 h 129"/>
                <a:gd name="T26" fmla="*/ 202 w 113"/>
                <a:gd name="T27" fmla="*/ 156 h 129"/>
                <a:gd name="T28" fmla="*/ 183 w 113"/>
                <a:gd name="T29" fmla="*/ 130 h 129"/>
                <a:gd name="T30" fmla="*/ 243 w 113"/>
                <a:gd name="T31" fmla="*/ 130 h 129"/>
                <a:gd name="T32" fmla="*/ 283 w 113"/>
                <a:gd name="T33" fmla="*/ 103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gray">
            <a:xfrm>
              <a:off x="5206568" y="2868996"/>
              <a:ext cx="149927" cy="206405"/>
            </a:xfrm>
            <a:custGeom>
              <a:avLst/>
              <a:gdLst>
                <a:gd name="T0" fmla="*/ 221 w 89"/>
                <a:gd name="T1" fmla="*/ 135 h 121"/>
                <a:gd name="T2" fmla="*/ 200 w 89"/>
                <a:gd name="T3" fmla="*/ 93 h 121"/>
                <a:gd name="T4" fmla="*/ 141 w 89"/>
                <a:gd name="T5" fmla="*/ 66 h 121"/>
                <a:gd name="T6" fmla="*/ 121 w 89"/>
                <a:gd name="T7" fmla="*/ 13 h 121"/>
                <a:gd name="T8" fmla="*/ 79 w 89"/>
                <a:gd name="T9" fmla="*/ 0 h 121"/>
                <a:gd name="T10" fmla="*/ 60 w 89"/>
                <a:gd name="T11" fmla="*/ 13 h 121"/>
                <a:gd name="T12" fmla="*/ 79 w 89"/>
                <a:gd name="T13" fmla="*/ 80 h 121"/>
                <a:gd name="T14" fmla="*/ 20 w 89"/>
                <a:gd name="T15" fmla="*/ 80 h 121"/>
                <a:gd name="T16" fmla="*/ 0 w 89"/>
                <a:gd name="T17" fmla="*/ 186 h 121"/>
                <a:gd name="T18" fmla="*/ 41 w 89"/>
                <a:gd name="T19" fmla="*/ 200 h 121"/>
                <a:gd name="T20" fmla="*/ 141 w 89"/>
                <a:gd name="T21" fmla="*/ 186 h 121"/>
                <a:gd name="T22" fmla="*/ 141 w 89"/>
                <a:gd name="T23" fmla="*/ 135 h 121"/>
                <a:gd name="T24" fmla="*/ 221 w 89"/>
                <a:gd name="T25" fmla="*/ 135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gray">
            <a:xfrm>
              <a:off x="5206568" y="2882859"/>
              <a:ext cx="57449" cy="69315"/>
            </a:xfrm>
            <a:custGeom>
              <a:avLst/>
              <a:gdLst>
                <a:gd name="T0" fmla="*/ 96 w 33"/>
                <a:gd name="T1" fmla="*/ 64 h 41"/>
                <a:gd name="T2" fmla="*/ 24 w 33"/>
                <a:gd name="T3" fmla="*/ 64 h 41"/>
                <a:gd name="T4" fmla="*/ 24 w 33"/>
                <a:gd name="T5" fmla="*/ 38 h 41"/>
                <a:gd name="T6" fmla="*/ 0 w 33"/>
                <a:gd name="T7" fmla="*/ 0 h 41"/>
                <a:gd name="T8" fmla="*/ 71 w 33"/>
                <a:gd name="T9" fmla="*/ 13 h 41"/>
                <a:gd name="T10" fmla="*/ 96 w 33"/>
                <a:gd name="T11" fmla="*/ 64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gray">
            <a:xfrm>
              <a:off x="5072054" y="3129313"/>
              <a:ext cx="730020" cy="494449"/>
            </a:xfrm>
            <a:custGeom>
              <a:avLst/>
              <a:gdLst>
                <a:gd name="T0" fmla="*/ 384 w 433"/>
                <a:gd name="T1" fmla="*/ 13 h 289"/>
                <a:gd name="T2" fmla="*/ 343 w 433"/>
                <a:gd name="T3" fmla="*/ 41 h 289"/>
                <a:gd name="T4" fmla="*/ 243 w 433"/>
                <a:gd name="T5" fmla="*/ 54 h 289"/>
                <a:gd name="T6" fmla="*/ 141 w 433"/>
                <a:gd name="T7" fmla="*/ 122 h 289"/>
                <a:gd name="T8" fmla="*/ 41 w 433"/>
                <a:gd name="T9" fmla="*/ 215 h 289"/>
                <a:gd name="T10" fmla="*/ 41 w 433"/>
                <a:gd name="T11" fmla="*/ 271 h 289"/>
                <a:gd name="T12" fmla="*/ 83 w 433"/>
                <a:gd name="T13" fmla="*/ 311 h 289"/>
                <a:gd name="T14" fmla="*/ 122 w 433"/>
                <a:gd name="T15" fmla="*/ 298 h 289"/>
                <a:gd name="T16" fmla="*/ 162 w 433"/>
                <a:gd name="T17" fmla="*/ 298 h 289"/>
                <a:gd name="T18" fmla="*/ 20 w 433"/>
                <a:gd name="T19" fmla="*/ 380 h 289"/>
                <a:gd name="T20" fmla="*/ 0 w 433"/>
                <a:gd name="T21" fmla="*/ 419 h 289"/>
                <a:gd name="T22" fmla="*/ 41 w 433"/>
                <a:gd name="T23" fmla="*/ 432 h 289"/>
                <a:gd name="T24" fmla="*/ 122 w 433"/>
                <a:gd name="T25" fmla="*/ 486 h 289"/>
                <a:gd name="T26" fmla="*/ 202 w 433"/>
                <a:gd name="T27" fmla="*/ 486 h 289"/>
                <a:gd name="T28" fmla="*/ 243 w 433"/>
                <a:gd name="T29" fmla="*/ 459 h 289"/>
                <a:gd name="T30" fmla="*/ 243 w 433"/>
                <a:gd name="T31" fmla="*/ 432 h 289"/>
                <a:gd name="T32" fmla="*/ 283 w 433"/>
                <a:gd name="T33" fmla="*/ 445 h 289"/>
                <a:gd name="T34" fmla="*/ 301 w 433"/>
                <a:gd name="T35" fmla="*/ 459 h 289"/>
                <a:gd name="T36" fmla="*/ 384 w 433"/>
                <a:gd name="T37" fmla="*/ 486 h 289"/>
                <a:gd name="T38" fmla="*/ 422 w 433"/>
                <a:gd name="T39" fmla="*/ 459 h 289"/>
                <a:gd name="T40" fmla="*/ 484 w 433"/>
                <a:gd name="T41" fmla="*/ 459 h 289"/>
                <a:gd name="T42" fmla="*/ 484 w 433"/>
                <a:gd name="T43" fmla="*/ 486 h 289"/>
                <a:gd name="T44" fmla="*/ 525 w 433"/>
                <a:gd name="T45" fmla="*/ 472 h 289"/>
                <a:gd name="T46" fmla="*/ 606 w 433"/>
                <a:gd name="T47" fmla="*/ 393 h 289"/>
                <a:gd name="T48" fmla="*/ 646 w 433"/>
                <a:gd name="T49" fmla="*/ 393 h 289"/>
                <a:gd name="T50" fmla="*/ 746 w 433"/>
                <a:gd name="T51" fmla="*/ 285 h 289"/>
                <a:gd name="T52" fmla="*/ 746 w 433"/>
                <a:gd name="T53" fmla="*/ 244 h 289"/>
                <a:gd name="T54" fmla="*/ 766 w 433"/>
                <a:gd name="T55" fmla="*/ 231 h 289"/>
                <a:gd name="T56" fmla="*/ 786 w 433"/>
                <a:gd name="T57" fmla="*/ 258 h 289"/>
                <a:gd name="T58" fmla="*/ 868 w 433"/>
                <a:gd name="T59" fmla="*/ 163 h 289"/>
                <a:gd name="T60" fmla="*/ 948 w 433"/>
                <a:gd name="T61" fmla="*/ 136 h 289"/>
                <a:gd name="T62" fmla="*/ 948 w 433"/>
                <a:gd name="T63" fmla="*/ 149 h 289"/>
                <a:gd name="T64" fmla="*/ 1010 w 433"/>
                <a:gd name="T65" fmla="*/ 109 h 289"/>
                <a:gd name="T66" fmla="*/ 1052 w 433"/>
                <a:gd name="T67" fmla="*/ 122 h 289"/>
                <a:gd name="T68" fmla="*/ 1090 w 433"/>
                <a:gd name="T69" fmla="*/ 41 h 289"/>
                <a:gd name="T70" fmla="*/ 1070 w 433"/>
                <a:gd name="T71" fmla="*/ 27 h 289"/>
                <a:gd name="T72" fmla="*/ 1010 w 433"/>
                <a:gd name="T73" fmla="*/ 27 h 289"/>
                <a:gd name="T74" fmla="*/ 969 w 433"/>
                <a:gd name="T75" fmla="*/ 41 h 289"/>
                <a:gd name="T76" fmla="*/ 868 w 433"/>
                <a:gd name="T77" fmla="*/ 41 h 289"/>
                <a:gd name="T78" fmla="*/ 828 w 433"/>
                <a:gd name="T79" fmla="*/ 0 h 289"/>
                <a:gd name="T80" fmla="*/ 685 w 433"/>
                <a:gd name="T81" fmla="*/ 67 h 289"/>
                <a:gd name="T82" fmla="*/ 668 w 433"/>
                <a:gd name="T83" fmla="*/ 109 h 289"/>
                <a:gd name="T84" fmla="*/ 626 w 433"/>
                <a:gd name="T85" fmla="*/ 109 h 289"/>
                <a:gd name="T86" fmla="*/ 505 w 433"/>
                <a:gd name="T87" fmla="*/ 109 h 289"/>
                <a:gd name="T88" fmla="*/ 505 w 433"/>
                <a:gd name="T89" fmla="*/ 81 h 289"/>
                <a:gd name="T90" fmla="*/ 546 w 433"/>
                <a:gd name="T91" fmla="*/ 54 h 289"/>
                <a:gd name="T92" fmla="*/ 505 w 433"/>
                <a:gd name="T93" fmla="*/ 0 h 289"/>
                <a:gd name="T94" fmla="*/ 444 w 433"/>
                <a:gd name="T95" fmla="*/ 0 h 289"/>
                <a:gd name="T96" fmla="*/ 422 w 433"/>
                <a:gd name="T97" fmla="*/ 0 h 289"/>
                <a:gd name="T98" fmla="*/ 404 w 433"/>
                <a:gd name="T99" fmla="*/ 27 h 289"/>
                <a:gd name="T100" fmla="*/ 384 w 433"/>
                <a:gd name="T101" fmla="*/ 13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gray">
            <a:xfrm>
              <a:off x="5221981" y="3525180"/>
              <a:ext cx="605314" cy="546820"/>
            </a:xfrm>
            <a:custGeom>
              <a:avLst/>
              <a:gdLst>
                <a:gd name="T0" fmla="*/ 413 w 361"/>
                <a:gd name="T1" fmla="*/ 0 h 321"/>
                <a:gd name="T2" fmla="*/ 373 w 361"/>
                <a:gd name="T3" fmla="*/ 0 h 321"/>
                <a:gd name="T4" fmla="*/ 296 w 361"/>
                <a:gd name="T5" fmla="*/ 80 h 321"/>
                <a:gd name="T6" fmla="*/ 236 w 361"/>
                <a:gd name="T7" fmla="*/ 93 h 321"/>
                <a:gd name="T8" fmla="*/ 236 w 361"/>
                <a:gd name="T9" fmla="*/ 66 h 321"/>
                <a:gd name="T10" fmla="*/ 197 w 361"/>
                <a:gd name="T11" fmla="*/ 66 h 321"/>
                <a:gd name="T12" fmla="*/ 158 w 361"/>
                <a:gd name="T13" fmla="*/ 93 h 321"/>
                <a:gd name="T14" fmla="*/ 78 w 361"/>
                <a:gd name="T15" fmla="*/ 66 h 321"/>
                <a:gd name="T16" fmla="*/ 60 w 361"/>
                <a:gd name="T17" fmla="*/ 53 h 321"/>
                <a:gd name="T18" fmla="*/ 20 w 361"/>
                <a:gd name="T19" fmla="*/ 40 h 321"/>
                <a:gd name="T20" fmla="*/ 20 w 361"/>
                <a:gd name="T21" fmla="*/ 66 h 321"/>
                <a:gd name="T22" fmla="*/ 0 w 361"/>
                <a:gd name="T23" fmla="*/ 80 h 321"/>
                <a:gd name="T24" fmla="*/ 78 w 361"/>
                <a:gd name="T25" fmla="*/ 93 h 321"/>
                <a:gd name="T26" fmla="*/ 97 w 361"/>
                <a:gd name="T27" fmla="*/ 130 h 321"/>
                <a:gd name="T28" fmla="*/ 138 w 361"/>
                <a:gd name="T29" fmla="*/ 130 h 321"/>
                <a:gd name="T30" fmla="*/ 197 w 361"/>
                <a:gd name="T31" fmla="*/ 186 h 321"/>
                <a:gd name="T32" fmla="*/ 254 w 361"/>
                <a:gd name="T33" fmla="*/ 171 h 321"/>
                <a:gd name="T34" fmla="*/ 254 w 361"/>
                <a:gd name="T35" fmla="*/ 239 h 321"/>
                <a:gd name="T36" fmla="*/ 334 w 361"/>
                <a:gd name="T37" fmla="*/ 304 h 321"/>
                <a:gd name="T38" fmla="*/ 373 w 361"/>
                <a:gd name="T39" fmla="*/ 304 h 321"/>
                <a:gd name="T40" fmla="*/ 393 w 361"/>
                <a:gd name="T41" fmla="*/ 279 h 321"/>
                <a:gd name="T42" fmla="*/ 451 w 361"/>
                <a:gd name="T43" fmla="*/ 316 h 321"/>
                <a:gd name="T44" fmla="*/ 413 w 361"/>
                <a:gd name="T45" fmla="*/ 344 h 321"/>
                <a:gd name="T46" fmla="*/ 393 w 361"/>
                <a:gd name="T47" fmla="*/ 331 h 321"/>
                <a:gd name="T48" fmla="*/ 354 w 361"/>
                <a:gd name="T49" fmla="*/ 316 h 321"/>
                <a:gd name="T50" fmla="*/ 354 w 361"/>
                <a:gd name="T51" fmla="*/ 370 h 321"/>
                <a:gd name="T52" fmla="*/ 334 w 361"/>
                <a:gd name="T53" fmla="*/ 396 h 321"/>
                <a:gd name="T54" fmla="*/ 393 w 361"/>
                <a:gd name="T55" fmla="*/ 450 h 321"/>
                <a:gd name="T56" fmla="*/ 393 w 361"/>
                <a:gd name="T57" fmla="*/ 489 h 321"/>
                <a:gd name="T58" fmla="*/ 489 w 361"/>
                <a:gd name="T59" fmla="*/ 489 h 321"/>
                <a:gd name="T60" fmla="*/ 530 w 361"/>
                <a:gd name="T61" fmla="*/ 516 h 321"/>
                <a:gd name="T62" fmla="*/ 588 w 361"/>
                <a:gd name="T63" fmla="*/ 503 h 321"/>
                <a:gd name="T64" fmla="*/ 668 w 361"/>
                <a:gd name="T65" fmla="*/ 529 h 321"/>
                <a:gd name="T66" fmla="*/ 726 w 361"/>
                <a:gd name="T67" fmla="*/ 489 h 321"/>
                <a:gd name="T68" fmla="*/ 785 w 361"/>
                <a:gd name="T69" fmla="*/ 424 h 321"/>
                <a:gd name="T70" fmla="*/ 707 w 361"/>
                <a:gd name="T71" fmla="*/ 396 h 321"/>
                <a:gd name="T72" fmla="*/ 785 w 361"/>
                <a:gd name="T73" fmla="*/ 384 h 321"/>
                <a:gd name="T74" fmla="*/ 805 w 361"/>
                <a:gd name="T75" fmla="*/ 396 h 321"/>
                <a:gd name="T76" fmla="*/ 883 w 361"/>
                <a:gd name="T77" fmla="*/ 384 h 321"/>
                <a:gd name="T78" fmla="*/ 883 w 361"/>
                <a:gd name="T79" fmla="*/ 370 h 321"/>
                <a:gd name="T80" fmla="*/ 785 w 361"/>
                <a:gd name="T81" fmla="*/ 331 h 321"/>
                <a:gd name="T82" fmla="*/ 785 w 361"/>
                <a:gd name="T83" fmla="*/ 304 h 321"/>
                <a:gd name="T84" fmla="*/ 748 w 361"/>
                <a:gd name="T85" fmla="*/ 292 h 321"/>
                <a:gd name="T86" fmla="*/ 707 w 361"/>
                <a:gd name="T87" fmla="*/ 279 h 321"/>
                <a:gd name="T88" fmla="*/ 668 w 361"/>
                <a:gd name="T89" fmla="*/ 212 h 321"/>
                <a:gd name="T90" fmla="*/ 570 w 361"/>
                <a:gd name="T91" fmla="*/ 106 h 321"/>
                <a:gd name="T92" fmla="*/ 570 w 361"/>
                <a:gd name="T93" fmla="*/ 66 h 321"/>
                <a:gd name="T94" fmla="*/ 471 w 361"/>
                <a:gd name="T95" fmla="*/ 53 h 321"/>
                <a:gd name="T96" fmla="*/ 432 w 361"/>
                <a:gd name="T97" fmla="*/ 40 h 321"/>
                <a:gd name="T98" fmla="*/ 413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invGray">
            <a:xfrm>
              <a:off x="5719403" y="3962637"/>
              <a:ext cx="107892" cy="93961"/>
            </a:xfrm>
            <a:custGeom>
              <a:avLst/>
              <a:gdLst>
                <a:gd name="T0" fmla="*/ 54 w 65"/>
                <a:gd name="T1" fmla="*/ 0 h 57"/>
                <a:gd name="T2" fmla="*/ 0 w 65"/>
                <a:gd name="T3" fmla="*/ 56 h 57"/>
                <a:gd name="T4" fmla="*/ 54 w 65"/>
                <a:gd name="T5" fmla="*/ 78 h 57"/>
                <a:gd name="T6" fmla="*/ 150 w 65"/>
                <a:gd name="T7" fmla="*/ 56 h 57"/>
                <a:gd name="T8" fmla="*/ 150 w 65"/>
                <a:gd name="T9" fmla="*/ 34 h 57"/>
                <a:gd name="T10" fmla="*/ 54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gray">
            <a:xfrm>
              <a:off x="5450375" y="4028871"/>
              <a:ext cx="403543" cy="506772"/>
            </a:xfrm>
            <a:custGeom>
              <a:avLst/>
              <a:gdLst>
                <a:gd name="T0" fmla="*/ 448 w 241"/>
                <a:gd name="T1" fmla="*/ 27 h 297"/>
                <a:gd name="T2" fmla="*/ 388 w 241"/>
                <a:gd name="T3" fmla="*/ 0 h 297"/>
                <a:gd name="T4" fmla="*/ 332 w 241"/>
                <a:gd name="T5" fmla="*/ 41 h 297"/>
                <a:gd name="T6" fmla="*/ 253 w 241"/>
                <a:gd name="T7" fmla="*/ 13 h 297"/>
                <a:gd name="T8" fmla="*/ 196 w 241"/>
                <a:gd name="T9" fmla="*/ 27 h 297"/>
                <a:gd name="T10" fmla="*/ 176 w 241"/>
                <a:gd name="T11" fmla="*/ 53 h 297"/>
                <a:gd name="T12" fmla="*/ 155 w 241"/>
                <a:gd name="T13" fmla="*/ 80 h 297"/>
                <a:gd name="T14" fmla="*/ 176 w 241"/>
                <a:gd name="T15" fmla="*/ 122 h 297"/>
                <a:gd name="T16" fmla="*/ 137 w 241"/>
                <a:gd name="T17" fmla="*/ 122 h 297"/>
                <a:gd name="T18" fmla="*/ 116 w 241"/>
                <a:gd name="T19" fmla="*/ 107 h 297"/>
                <a:gd name="T20" fmla="*/ 97 w 241"/>
                <a:gd name="T21" fmla="*/ 107 h 297"/>
                <a:gd name="T22" fmla="*/ 97 w 241"/>
                <a:gd name="T23" fmla="*/ 135 h 297"/>
                <a:gd name="T24" fmla="*/ 97 w 241"/>
                <a:gd name="T25" fmla="*/ 160 h 297"/>
                <a:gd name="T26" fmla="*/ 97 w 241"/>
                <a:gd name="T27" fmla="*/ 160 h 297"/>
                <a:gd name="T28" fmla="*/ 97 w 241"/>
                <a:gd name="T29" fmla="*/ 186 h 297"/>
                <a:gd name="T30" fmla="*/ 20 w 241"/>
                <a:gd name="T31" fmla="*/ 227 h 297"/>
                <a:gd name="T32" fmla="*/ 0 w 241"/>
                <a:gd name="T33" fmla="*/ 240 h 297"/>
                <a:gd name="T34" fmla="*/ 0 w 241"/>
                <a:gd name="T35" fmla="*/ 294 h 297"/>
                <a:gd name="T36" fmla="*/ 60 w 241"/>
                <a:gd name="T37" fmla="*/ 320 h 297"/>
                <a:gd name="T38" fmla="*/ 60 w 241"/>
                <a:gd name="T39" fmla="*/ 388 h 297"/>
                <a:gd name="T40" fmla="*/ 116 w 241"/>
                <a:gd name="T41" fmla="*/ 388 h 297"/>
                <a:gd name="T42" fmla="*/ 116 w 241"/>
                <a:gd name="T43" fmla="*/ 414 h 297"/>
                <a:gd name="T44" fmla="*/ 137 w 241"/>
                <a:gd name="T45" fmla="*/ 440 h 297"/>
                <a:gd name="T46" fmla="*/ 155 w 241"/>
                <a:gd name="T47" fmla="*/ 480 h 297"/>
                <a:gd name="T48" fmla="*/ 213 w 241"/>
                <a:gd name="T49" fmla="*/ 480 h 297"/>
                <a:gd name="T50" fmla="*/ 253 w 241"/>
                <a:gd name="T51" fmla="*/ 440 h 297"/>
                <a:gd name="T52" fmla="*/ 272 w 241"/>
                <a:gd name="T53" fmla="*/ 440 h 297"/>
                <a:gd name="T54" fmla="*/ 272 w 241"/>
                <a:gd name="T55" fmla="*/ 466 h 297"/>
                <a:gd name="T56" fmla="*/ 292 w 241"/>
                <a:gd name="T57" fmla="*/ 480 h 297"/>
                <a:gd name="T58" fmla="*/ 332 w 241"/>
                <a:gd name="T59" fmla="*/ 480 h 297"/>
                <a:gd name="T60" fmla="*/ 332 w 241"/>
                <a:gd name="T61" fmla="*/ 466 h 297"/>
                <a:gd name="T62" fmla="*/ 370 w 241"/>
                <a:gd name="T63" fmla="*/ 466 h 297"/>
                <a:gd name="T64" fmla="*/ 370 w 241"/>
                <a:gd name="T65" fmla="*/ 480 h 297"/>
                <a:gd name="T66" fmla="*/ 388 w 241"/>
                <a:gd name="T67" fmla="*/ 493 h 297"/>
                <a:gd name="T68" fmla="*/ 429 w 241"/>
                <a:gd name="T69" fmla="*/ 480 h 297"/>
                <a:gd name="T70" fmla="*/ 448 w 241"/>
                <a:gd name="T71" fmla="*/ 429 h 297"/>
                <a:gd name="T72" fmla="*/ 448 w 241"/>
                <a:gd name="T73" fmla="*/ 374 h 297"/>
                <a:gd name="T74" fmla="*/ 489 w 241"/>
                <a:gd name="T75" fmla="*/ 374 h 297"/>
                <a:gd name="T76" fmla="*/ 489 w 241"/>
                <a:gd name="T77" fmla="*/ 361 h 297"/>
                <a:gd name="T78" fmla="*/ 489 w 241"/>
                <a:gd name="T79" fmla="*/ 335 h 297"/>
                <a:gd name="T80" fmla="*/ 526 w 241"/>
                <a:gd name="T81" fmla="*/ 361 h 297"/>
                <a:gd name="T82" fmla="*/ 565 w 241"/>
                <a:gd name="T83" fmla="*/ 320 h 297"/>
                <a:gd name="T84" fmla="*/ 526 w 241"/>
                <a:gd name="T85" fmla="*/ 294 h 297"/>
                <a:gd name="T86" fmla="*/ 526 w 241"/>
                <a:gd name="T87" fmla="*/ 280 h 297"/>
                <a:gd name="T88" fmla="*/ 565 w 241"/>
                <a:gd name="T89" fmla="*/ 266 h 297"/>
                <a:gd name="T90" fmla="*/ 545 w 241"/>
                <a:gd name="T91" fmla="*/ 227 h 297"/>
                <a:gd name="T92" fmla="*/ 526 w 241"/>
                <a:gd name="T93" fmla="*/ 214 h 297"/>
                <a:gd name="T94" fmla="*/ 586 w 241"/>
                <a:gd name="T95" fmla="*/ 227 h 297"/>
                <a:gd name="T96" fmla="*/ 586 w 241"/>
                <a:gd name="T97" fmla="*/ 173 h 297"/>
                <a:gd name="T98" fmla="*/ 526 w 241"/>
                <a:gd name="T99" fmla="*/ 201 h 297"/>
                <a:gd name="T100" fmla="*/ 586 w 241"/>
                <a:gd name="T101" fmla="*/ 135 h 297"/>
                <a:gd name="T102" fmla="*/ 489 w 241"/>
                <a:gd name="T103" fmla="*/ 93 h 297"/>
                <a:gd name="T104" fmla="*/ 429 w 241"/>
                <a:gd name="T105" fmla="*/ 93 h 297"/>
                <a:gd name="T106" fmla="*/ 388 w 241"/>
                <a:gd name="T107" fmla="*/ 122 h 297"/>
                <a:gd name="T108" fmla="*/ 370 w 241"/>
                <a:gd name="T109" fmla="*/ 80 h 297"/>
                <a:gd name="T110" fmla="*/ 388 w 241"/>
                <a:gd name="T111" fmla="*/ 66 h 297"/>
                <a:gd name="T112" fmla="*/ 448 w 241"/>
                <a:gd name="T113" fmla="*/ 27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gray">
            <a:xfrm>
              <a:off x="5247202" y="4426279"/>
              <a:ext cx="459590" cy="629999"/>
            </a:xfrm>
            <a:custGeom>
              <a:avLst/>
              <a:gdLst>
                <a:gd name="T0" fmla="*/ 681 w 273"/>
                <a:gd name="T1" fmla="*/ 93 h 369"/>
                <a:gd name="T2" fmla="*/ 681 w 273"/>
                <a:gd name="T3" fmla="*/ 80 h 369"/>
                <a:gd name="T4" fmla="*/ 643 w 273"/>
                <a:gd name="T5" fmla="*/ 80 h 369"/>
                <a:gd name="T6" fmla="*/ 643 w 273"/>
                <a:gd name="T7" fmla="*/ 93 h 369"/>
                <a:gd name="T8" fmla="*/ 601 w 273"/>
                <a:gd name="T9" fmla="*/ 93 h 369"/>
                <a:gd name="T10" fmla="*/ 580 w 273"/>
                <a:gd name="T11" fmla="*/ 93 h 369"/>
                <a:gd name="T12" fmla="*/ 580 w 273"/>
                <a:gd name="T13" fmla="*/ 53 h 369"/>
                <a:gd name="T14" fmla="*/ 560 w 273"/>
                <a:gd name="T15" fmla="*/ 53 h 369"/>
                <a:gd name="T16" fmla="*/ 520 w 273"/>
                <a:gd name="T17" fmla="*/ 93 h 369"/>
                <a:gd name="T18" fmla="*/ 461 w 273"/>
                <a:gd name="T19" fmla="*/ 93 h 369"/>
                <a:gd name="T20" fmla="*/ 440 w 273"/>
                <a:gd name="T21" fmla="*/ 53 h 369"/>
                <a:gd name="T22" fmla="*/ 422 w 273"/>
                <a:gd name="T23" fmla="*/ 27 h 369"/>
                <a:gd name="T24" fmla="*/ 401 w 273"/>
                <a:gd name="T25" fmla="*/ 0 h 369"/>
                <a:gd name="T26" fmla="*/ 360 w 273"/>
                <a:gd name="T27" fmla="*/ 0 h 369"/>
                <a:gd name="T28" fmla="*/ 360 w 273"/>
                <a:gd name="T29" fmla="*/ 13 h 369"/>
                <a:gd name="T30" fmla="*/ 281 w 273"/>
                <a:gd name="T31" fmla="*/ 27 h 369"/>
                <a:gd name="T32" fmla="*/ 281 w 273"/>
                <a:gd name="T33" fmla="*/ 53 h 369"/>
                <a:gd name="T34" fmla="*/ 199 w 273"/>
                <a:gd name="T35" fmla="*/ 53 h 369"/>
                <a:gd name="T36" fmla="*/ 162 w 273"/>
                <a:gd name="T37" fmla="*/ 80 h 369"/>
                <a:gd name="T38" fmla="*/ 162 w 273"/>
                <a:gd name="T39" fmla="*/ 122 h 369"/>
                <a:gd name="T40" fmla="*/ 181 w 273"/>
                <a:gd name="T41" fmla="*/ 149 h 369"/>
                <a:gd name="T42" fmla="*/ 121 w 273"/>
                <a:gd name="T43" fmla="*/ 186 h 369"/>
                <a:gd name="T44" fmla="*/ 101 w 273"/>
                <a:gd name="T45" fmla="*/ 186 h 369"/>
                <a:gd name="T46" fmla="*/ 79 w 273"/>
                <a:gd name="T47" fmla="*/ 241 h 369"/>
                <a:gd name="T48" fmla="*/ 79 w 273"/>
                <a:gd name="T49" fmla="*/ 267 h 369"/>
                <a:gd name="T50" fmla="*/ 79 w 273"/>
                <a:gd name="T51" fmla="*/ 294 h 369"/>
                <a:gd name="T52" fmla="*/ 41 w 273"/>
                <a:gd name="T53" fmla="*/ 336 h 369"/>
                <a:gd name="T54" fmla="*/ 20 w 273"/>
                <a:gd name="T55" fmla="*/ 361 h 369"/>
                <a:gd name="T56" fmla="*/ 0 w 273"/>
                <a:gd name="T57" fmla="*/ 429 h 369"/>
                <a:gd name="T58" fmla="*/ 20 w 273"/>
                <a:gd name="T59" fmla="*/ 454 h 369"/>
                <a:gd name="T60" fmla="*/ 138 w 273"/>
                <a:gd name="T61" fmla="*/ 454 h 369"/>
                <a:gd name="T62" fmla="*/ 199 w 273"/>
                <a:gd name="T63" fmla="*/ 549 h 369"/>
                <a:gd name="T64" fmla="*/ 221 w 273"/>
                <a:gd name="T65" fmla="*/ 615 h 369"/>
                <a:gd name="T66" fmla="*/ 281 w 273"/>
                <a:gd name="T67" fmla="*/ 549 h 369"/>
                <a:gd name="T68" fmla="*/ 300 w 273"/>
                <a:gd name="T69" fmla="*/ 562 h 369"/>
                <a:gd name="T70" fmla="*/ 381 w 273"/>
                <a:gd name="T71" fmla="*/ 510 h 369"/>
                <a:gd name="T72" fmla="*/ 381 w 273"/>
                <a:gd name="T73" fmla="*/ 468 h 369"/>
                <a:gd name="T74" fmla="*/ 461 w 273"/>
                <a:gd name="T75" fmla="*/ 454 h 369"/>
                <a:gd name="T76" fmla="*/ 500 w 273"/>
                <a:gd name="T77" fmla="*/ 388 h 369"/>
                <a:gd name="T78" fmla="*/ 542 w 273"/>
                <a:gd name="T79" fmla="*/ 375 h 369"/>
                <a:gd name="T80" fmla="*/ 542 w 273"/>
                <a:gd name="T81" fmla="*/ 336 h 369"/>
                <a:gd name="T82" fmla="*/ 601 w 273"/>
                <a:gd name="T83" fmla="*/ 336 h 369"/>
                <a:gd name="T84" fmla="*/ 621 w 273"/>
                <a:gd name="T85" fmla="*/ 267 h 369"/>
                <a:gd name="T86" fmla="*/ 601 w 273"/>
                <a:gd name="T87" fmla="*/ 214 h 369"/>
                <a:gd name="T88" fmla="*/ 621 w 273"/>
                <a:gd name="T89" fmla="*/ 201 h 369"/>
                <a:gd name="T90" fmla="*/ 580 w 273"/>
                <a:gd name="T91" fmla="*/ 173 h 369"/>
                <a:gd name="T92" fmla="*/ 621 w 273"/>
                <a:gd name="T93" fmla="*/ 160 h 369"/>
                <a:gd name="T94" fmla="*/ 643 w 273"/>
                <a:gd name="T95" fmla="*/ 173 h 369"/>
                <a:gd name="T96" fmla="*/ 681 w 273"/>
                <a:gd name="T97" fmla="*/ 135 h 369"/>
                <a:gd name="T98" fmla="*/ 681 w 273"/>
                <a:gd name="T99" fmla="*/ 93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gray">
            <a:xfrm>
              <a:off x="4546608" y="4822146"/>
              <a:ext cx="850522" cy="656184"/>
            </a:xfrm>
            <a:custGeom>
              <a:avLst/>
              <a:gdLst>
                <a:gd name="T0" fmla="*/ 1244 w 505"/>
                <a:gd name="T1" fmla="*/ 158 h 385"/>
                <a:gd name="T2" fmla="*/ 1065 w 505"/>
                <a:gd name="T3" fmla="*/ 66 h 385"/>
                <a:gd name="T4" fmla="*/ 1023 w 505"/>
                <a:gd name="T5" fmla="*/ 93 h 385"/>
                <a:gd name="T6" fmla="*/ 944 w 505"/>
                <a:gd name="T7" fmla="*/ 66 h 385"/>
                <a:gd name="T8" fmla="*/ 782 w 505"/>
                <a:gd name="T9" fmla="*/ 93 h 385"/>
                <a:gd name="T10" fmla="*/ 782 w 505"/>
                <a:gd name="T11" fmla="*/ 0 h 385"/>
                <a:gd name="T12" fmla="*/ 703 w 505"/>
                <a:gd name="T13" fmla="*/ 0 h 385"/>
                <a:gd name="T14" fmla="*/ 543 w 505"/>
                <a:gd name="T15" fmla="*/ 13 h 385"/>
                <a:gd name="T16" fmla="*/ 522 w 505"/>
                <a:gd name="T17" fmla="*/ 66 h 385"/>
                <a:gd name="T18" fmla="*/ 422 w 505"/>
                <a:gd name="T19" fmla="*/ 41 h 385"/>
                <a:gd name="T20" fmla="*/ 361 w 505"/>
                <a:gd name="T21" fmla="*/ 80 h 385"/>
                <a:gd name="T22" fmla="*/ 381 w 505"/>
                <a:gd name="T23" fmla="*/ 145 h 385"/>
                <a:gd name="T24" fmla="*/ 361 w 505"/>
                <a:gd name="T25" fmla="*/ 186 h 385"/>
                <a:gd name="T26" fmla="*/ 281 w 505"/>
                <a:gd name="T27" fmla="*/ 279 h 385"/>
                <a:gd name="T28" fmla="*/ 181 w 505"/>
                <a:gd name="T29" fmla="*/ 371 h 385"/>
                <a:gd name="T30" fmla="*/ 79 w 505"/>
                <a:gd name="T31" fmla="*/ 450 h 385"/>
                <a:gd name="T32" fmla="*/ 0 w 505"/>
                <a:gd name="T33" fmla="*/ 492 h 385"/>
                <a:gd name="T34" fmla="*/ 20 w 505"/>
                <a:gd name="T35" fmla="*/ 518 h 385"/>
                <a:gd name="T36" fmla="*/ 41 w 505"/>
                <a:gd name="T37" fmla="*/ 596 h 385"/>
                <a:gd name="T38" fmla="*/ 141 w 505"/>
                <a:gd name="T39" fmla="*/ 636 h 385"/>
                <a:gd name="T40" fmla="*/ 101 w 505"/>
                <a:gd name="T41" fmla="*/ 572 h 385"/>
                <a:gd name="T42" fmla="*/ 200 w 505"/>
                <a:gd name="T43" fmla="*/ 505 h 385"/>
                <a:gd name="T44" fmla="*/ 381 w 505"/>
                <a:gd name="T45" fmla="*/ 465 h 385"/>
                <a:gd name="T46" fmla="*/ 482 w 505"/>
                <a:gd name="T47" fmla="*/ 492 h 385"/>
                <a:gd name="T48" fmla="*/ 601 w 505"/>
                <a:gd name="T49" fmla="*/ 411 h 385"/>
                <a:gd name="T50" fmla="*/ 662 w 505"/>
                <a:gd name="T51" fmla="*/ 398 h 385"/>
                <a:gd name="T52" fmla="*/ 662 w 505"/>
                <a:gd name="T53" fmla="*/ 357 h 385"/>
                <a:gd name="T54" fmla="*/ 703 w 505"/>
                <a:gd name="T55" fmla="*/ 344 h 385"/>
                <a:gd name="T56" fmla="*/ 844 w 505"/>
                <a:gd name="T57" fmla="*/ 384 h 385"/>
                <a:gd name="T58" fmla="*/ 844 w 505"/>
                <a:gd name="T59" fmla="*/ 332 h 385"/>
                <a:gd name="T60" fmla="*/ 944 w 505"/>
                <a:gd name="T61" fmla="*/ 319 h 385"/>
                <a:gd name="T62" fmla="*/ 982 w 505"/>
                <a:gd name="T63" fmla="*/ 332 h 385"/>
                <a:gd name="T64" fmla="*/ 1004 w 505"/>
                <a:gd name="T65" fmla="*/ 306 h 385"/>
                <a:gd name="T66" fmla="*/ 1124 w 505"/>
                <a:gd name="T67" fmla="*/ 292 h 385"/>
                <a:gd name="T68" fmla="*/ 1204 w 505"/>
                <a:gd name="T69" fmla="*/ 22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gray">
            <a:xfrm>
              <a:off x="3980527" y="4698919"/>
              <a:ext cx="837911" cy="656184"/>
            </a:xfrm>
            <a:custGeom>
              <a:avLst/>
              <a:gdLst>
                <a:gd name="T0" fmla="*/ 868 w 497"/>
                <a:gd name="T1" fmla="*/ 572 h 385"/>
                <a:gd name="T2" fmla="*/ 1052 w 497"/>
                <a:gd name="T3" fmla="*/ 492 h 385"/>
                <a:gd name="T4" fmla="*/ 1131 w 497"/>
                <a:gd name="T5" fmla="*/ 398 h 385"/>
                <a:gd name="T6" fmla="*/ 1210 w 497"/>
                <a:gd name="T7" fmla="*/ 306 h 385"/>
                <a:gd name="T8" fmla="*/ 1251 w 497"/>
                <a:gd name="T9" fmla="*/ 266 h 385"/>
                <a:gd name="T10" fmla="*/ 1210 w 497"/>
                <a:gd name="T11" fmla="*/ 214 h 385"/>
                <a:gd name="T12" fmla="*/ 1151 w 497"/>
                <a:gd name="T13" fmla="*/ 158 h 385"/>
                <a:gd name="T14" fmla="*/ 1109 w 497"/>
                <a:gd name="T15" fmla="*/ 186 h 385"/>
                <a:gd name="T16" fmla="*/ 1070 w 497"/>
                <a:gd name="T17" fmla="*/ 173 h 385"/>
                <a:gd name="T18" fmla="*/ 1109 w 497"/>
                <a:gd name="T19" fmla="*/ 93 h 385"/>
                <a:gd name="T20" fmla="*/ 1109 w 497"/>
                <a:gd name="T21" fmla="*/ 27 h 385"/>
                <a:gd name="T22" fmla="*/ 1029 w 497"/>
                <a:gd name="T23" fmla="*/ 13 h 385"/>
                <a:gd name="T24" fmla="*/ 948 w 497"/>
                <a:gd name="T25" fmla="*/ 41 h 385"/>
                <a:gd name="T26" fmla="*/ 907 w 497"/>
                <a:gd name="T27" fmla="*/ 41 h 385"/>
                <a:gd name="T28" fmla="*/ 806 w 497"/>
                <a:gd name="T29" fmla="*/ 53 h 385"/>
                <a:gd name="T30" fmla="*/ 728 w 497"/>
                <a:gd name="T31" fmla="*/ 106 h 385"/>
                <a:gd name="T32" fmla="*/ 668 w 497"/>
                <a:gd name="T33" fmla="*/ 120 h 385"/>
                <a:gd name="T34" fmla="*/ 566 w 497"/>
                <a:gd name="T35" fmla="*/ 158 h 385"/>
                <a:gd name="T36" fmla="*/ 463 w 497"/>
                <a:gd name="T37" fmla="*/ 145 h 385"/>
                <a:gd name="T38" fmla="*/ 404 w 497"/>
                <a:gd name="T39" fmla="*/ 120 h 385"/>
                <a:gd name="T40" fmla="*/ 362 w 497"/>
                <a:gd name="T41" fmla="*/ 145 h 385"/>
                <a:gd name="T42" fmla="*/ 243 w 497"/>
                <a:gd name="T43" fmla="*/ 214 h 385"/>
                <a:gd name="T44" fmla="*/ 83 w 497"/>
                <a:gd name="T45" fmla="*/ 186 h 385"/>
                <a:gd name="T46" fmla="*/ 0 w 497"/>
                <a:gd name="T47" fmla="*/ 214 h 385"/>
                <a:gd name="T48" fmla="*/ 83 w 497"/>
                <a:gd name="T49" fmla="*/ 239 h 385"/>
                <a:gd name="T50" fmla="*/ 223 w 497"/>
                <a:gd name="T51" fmla="*/ 279 h 385"/>
                <a:gd name="T52" fmla="*/ 261 w 497"/>
                <a:gd name="T53" fmla="*/ 344 h 385"/>
                <a:gd name="T54" fmla="*/ 141 w 497"/>
                <a:gd name="T55" fmla="*/ 371 h 385"/>
                <a:gd name="T56" fmla="*/ 223 w 497"/>
                <a:gd name="T57" fmla="*/ 411 h 385"/>
                <a:gd name="T58" fmla="*/ 343 w 497"/>
                <a:gd name="T59" fmla="*/ 465 h 385"/>
                <a:gd name="T60" fmla="*/ 343 w 497"/>
                <a:gd name="T61" fmla="*/ 505 h 385"/>
                <a:gd name="T62" fmla="*/ 525 w 497"/>
                <a:gd name="T63" fmla="*/ 596 h 385"/>
                <a:gd name="T64" fmla="*/ 626 w 497"/>
                <a:gd name="T65" fmla="*/ 596 h 385"/>
                <a:gd name="T66" fmla="*/ 646 w 497"/>
                <a:gd name="T67" fmla="*/ 572 h 385"/>
                <a:gd name="T68" fmla="*/ 746 w 497"/>
                <a:gd name="T69" fmla="*/ 623 h 385"/>
                <a:gd name="T70" fmla="*/ 847 w 497"/>
                <a:gd name="T71" fmla="*/ 610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invGray">
            <a:xfrm>
              <a:off x="3900659" y="4330778"/>
              <a:ext cx="622128" cy="603813"/>
            </a:xfrm>
            <a:custGeom>
              <a:avLst/>
              <a:gdLst>
                <a:gd name="T0" fmla="*/ 122 w 369"/>
                <a:gd name="T1" fmla="*/ 540 h 353"/>
                <a:gd name="T2" fmla="*/ 83 w 369"/>
                <a:gd name="T3" fmla="*/ 445 h 353"/>
                <a:gd name="T4" fmla="*/ 141 w 369"/>
                <a:gd name="T5" fmla="*/ 324 h 353"/>
                <a:gd name="T6" fmla="*/ 20 w 369"/>
                <a:gd name="T7" fmla="*/ 271 h 353"/>
                <a:gd name="T8" fmla="*/ 41 w 369"/>
                <a:gd name="T9" fmla="*/ 231 h 353"/>
                <a:gd name="T10" fmla="*/ 122 w 369"/>
                <a:gd name="T11" fmla="*/ 231 h 353"/>
                <a:gd name="T12" fmla="*/ 261 w 369"/>
                <a:gd name="T13" fmla="*/ 202 h 353"/>
                <a:gd name="T14" fmla="*/ 422 w 369"/>
                <a:gd name="T15" fmla="*/ 189 h 353"/>
                <a:gd name="T16" fmla="*/ 343 w 369"/>
                <a:gd name="T17" fmla="*/ 135 h 353"/>
                <a:gd name="T18" fmla="*/ 362 w 369"/>
                <a:gd name="T19" fmla="*/ 67 h 353"/>
                <a:gd name="T20" fmla="*/ 463 w 369"/>
                <a:gd name="T21" fmla="*/ 67 h 353"/>
                <a:gd name="T22" fmla="*/ 525 w 369"/>
                <a:gd name="T23" fmla="*/ 81 h 353"/>
                <a:gd name="T24" fmla="*/ 585 w 369"/>
                <a:gd name="T25" fmla="*/ 67 h 353"/>
                <a:gd name="T26" fmla="*/ 626 w 369"/>
                <a:gd name="T27" fmla="*/ 0 h 353"/>
                <a:gd name="T28" fmla="*/ 728 w 369"/>
                <a:gd name="T29" fmla="*/ 27 h 353"/>
                <a:gd name="T30" fmla="*/ 806 w 369"/>
                <a:gd name="T31" fmla="*/ 122 h 353"/>
                <a:gd name="T32" fmla="*/ 868 w 369"/>
                <a:gd name="T33" fmla="*/ 149 h 353"/>
                <a:gd name="T34" fmla="*/ 907 w 369"/>
                <a:gd name="T35" fmla="*/ 109 h 353"/>
                <a:gd name="T36" fmla="*/ 907 w 369"/>
                <a:gd name="T37" fmla="*/ 163 h 353"/>
                <a:gd name="T38" fmla="*/ 907 w 369"/>
                <a:gd name="T39" fmla="*/ 215 h 353"/>
                <a:gd name="T40" fmla="*/ 847 w 369"/>
                <a:gd name="T41" fmla="*/ 285 h 353"/>
                <a:gd name="T42" fmla="*/ 928 w 369"/>
                <a:gd name="T43" fmla="*/ 311 h 353"/>
                <a:gd name="T44" fmla="*/ 907 w 369"/>
                <a:gd name="T45" fmla="*/ 351 h 353"/>
                <a:gd name="T46" fmla="*/ 928 w 369"/>
                <a:gd name="T47" fmla="*/ 393 h 353"/>
                <a:gd name="T48" fmla="*/ 868 w 369"/>
                <a:gd name="T49" fmla="*/ 432 h 353"/>
                <a:gd name="T50" fmla="*/ 868 w 369"/>
                <a:gd name="T51" fmla="*/ 472 h 353"/>
                <a:gd name="T52" fmla="*/ 786 w 369"/>
                <a:gd name="T53" fmla="*/ 486 h 353"/>
                <a:gd name="T54" fmla="*/ 685 w 369"/>
                <a:gd name="T55" fmla="*/ 525 h 353"/>
                <a:gd name="T56" fmla="*/ 585 w 369"/>
                <a:gd name="T57" fmla="*/ 513 h 353"/>
                <a:gd name="T58" fmla="*/ 525 w 369"/>
                <a:gd name="T59" fmla="*/ 486 h 353"/>
                <a:gd name="T60" fmla="*/ 485 w 369"/>
                <a:gd name="T61" fmla="*/ 513 h 353"/>
                <a:gd name="T62" fmla="*/ 362 w 369"/>
                <a:gd name="T63" fmla="*/ 594 h 353"/>
                <a:gd name="T64" fmla="*/ 202 w 369"/>
                <a:gd name="T65" fmla="*/ 554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invGray">
            <a:xfrm>
              <a:off x="3198663" y="4289189"/>
              <a:ext cx="958414" cy="1052052"/>
            </a:xfrm>
            <a:custGeom>
              <a:avLst/>
              <a:gdLst>
                <a:gd name="T0" fmla="*/ 1325 w 569"/>
                <a:gd name="T1" fmla="*/ 745 h 617"/>
                <a:gd name="T2" fmla="*/ 1406 w 569"/>
                <a:gd name="T3" fmla="*/ 690 h 617"/>
                <a:gd name="T4" fmla="*/ 1325 w 569"/>
                <a:gd name="T5" fmla="*/ 677 h 617"/>
                <a:gd name="T6" fmla="*/ 1244 w 569"/>
                <a:gd name="T7" fmla="*/ 638 h 617"/>
                <a:gd name="T8" fmla="*/ 1166 w 569"/>
                <a:gd name="T9" fmla="*/ 599 h 617"/>
                <a:gd name="T10" fmla="*/ 1206 w 569"/>
                <a:gd name="T11" fmla="*/ 531 h 617"/>
                <a:gd name="T12" fmla="*/ 1185 w 569"/>
                <a:gd name="T13" fmla="*/ 413 h 617"/>
                <a:gd name="T14" fmla="*/ 1065 w 569"/>
                <a:gd name="T15" fmla="*/ 373 h 617"/>
                <a:gd name="T16" fmla="*/ 1043 w 569"/>
                <a:gd name="T17" fmla="*/ 293 h 617"/>
                <a:gd name="T18" fmla="*/ 1125 w 569"/>
                <a:gd name="T19" fmla="*/ 279 h 617"/>
                <a:gd name="T20" fmla="*/ 1283 w 569"/>
                <a:gd name="T21" fmla="*/ 266 h 617"/>
                <a:gd name="T22" fmla="*/ 1283 w 569"/>
                <a:gd name="T23" fmla="*/ 186 h 617"/>
                <a:gd name="T24" fmla="*/ 1166 w 569"/>
                <a:gd name="T25" fmla="*/ 186 h 617"/>
                <a:gd name="T26" fmla="*/ 1084 w 569"/>
                <a:gd name="T27" fmla="*/ 106 h 617"/>
                <a:gd name="T28" fmla="*/ 1023 w 569"/>
                <a:gd name="T29" fmla="*/ 159 h 617"/>
                <a:gd name="T30" fmla="*/ 964 w 569"/>
                <a:gd name="T31" fmla="*/ 239 h 617"/>
                <a:gd name="T32" fmla="*/ 922 w 569"/>
                <a:gd name="T33" fmla="*/ 399 h 617"/>
                <a:gd name="T34" fmla="*/ 844 w 569"/>
                <a:gd name="T35" fmla="*/ 373 h 617"/>
                <a:gd name="T36" fmla="*/ 722 w 569"/>
                <a:gd name="T37" fmla="*/ 399 h 617"/>
                <a:gd name="T38" fmla="*/ 682 w 569"/>
                <a:gd name="T39" fmla="*/ 373 h 617"/>
                <a:gd name="T40" fmla="*/ 582 w 569"/>
                <a:gd name="T41" fmla="*/ 173 h 617"/>
                <a:gd name="T42" fmla="*/ 543 w 569"/>
                <a:gd name="T43" fmla="*/ 186 h 617"/>
                <a:gd name="T44" fmla="*/ 523 w 569"/>
                <a:gd name="T45" fmla="*/ 122 h 617"/>
                <a:gd name="T46" fmla="*/ 402 w 569"/>
                <a:gd name="T47" fmla="*/ 66 h 617"/>
                <a:gd name="T48" fmla="*/ 341 w 569"/>
                <a:gd name="T49" fmla="*/ 135 h 617"/>
                <a:gd name="T50" fmla="*/ 341 w 569"/>
                <a:gd name="T51" fmla="*/ 0 h 617"/>
                <a:gd name="T52" fmla="*/ 281 w 569"/>
                <a:gd name="T53" fmla="*/ 0 h 617"/>
                <a:gd name="T54" fmla="*/ 240 w 569"/>
                <a:gd name="T55" fmla="*/ 53 h 617"/>
                <a:gd name="T56" fmla="*/ 221 w 569"/>
                <a:gd name="T57" fmla="*/ 106 h 617"/>
                <a:gd name="T58" fmla="*/ 200 w 569"/>
                <a:gd name="T59" fmla="*/ 159 h 617"/>
                <a:gd name="T60" fmla="*/ 260 w 569"/>
                <a:gd name="T61" fmla="*/ 186 h 617"/>
                <a:gd name="T62" fmla="*/ 221 w 569"/>
                <a:gd name="T63" fmla="*/ 399 h 617"/>
                <a:gd name="T64" fmla="*/ 60 w 569"/>
                <a:gd name="T65" fmla="*/ 466 h 617"/>
                <a:gd name="T66" fmla="*/ 20 w 569"/>
                <a:gd name="T67" fmla="*/ 518 h 617"/>
                <a:gd name="T68" fmla="*/ 0 w 569"/>
                <a:gd name="T69" fmla="*/ 623 h 617"/>
                <a:gd name="T70" fmla="*/ 121 w 569"/>
                <a:gd name="T71" fmla="*/ 611 h 617"/>
                <a:gd name="T72" fmla="*/ 200 w 569"/>
                <a:gd name="T73" fmla="*/ 651 h 617"/>
                <a:gd name="T74" fmla="*/ 221 w 569"/>
                <a:gd name="T75" fmla="*/ 677 h 617"/>
                <a:gd name="T76" fmla="*/ 240 w 569"/>
                <a:gd name="T77" fmla="*/ 745 h 617"/>
                <a:gd name="T78" fmla="*/ 301 w 569"/>
                <a:gd name="T79" fmla="*/ 772 h 617"/>
                <a:gd name="T80" fmla="*/ 281 w 569"/>
                <a:gd name="T81" fmla="*/ 838 h 617"/>
                <a:gd name="T82" fmla="*/ 260 w 569"/>
                <a:gd name="T83" fmla="*/ 876 h 617"/>
                <a:gd name="T84" fmla="*/ 362 w 569"/>
                <a:gd name="T85" fmla="*/ 930 h 617"/>
                <a:gd name="T86" fmla="*/ 501 w 569"/>
                <a:gd name="T87" fmla="*/ 959 h 617"/>
                <a:gd name="T88" fmla="*/ 560 w 569"/>
                <a:gd name="T89" fmla="*/ 943 h 617"/>
                <a:gd name="T90" fmla="*/ 582 w 569"/>
                <a:gd name="T91" fmla="*/ 997 h 617"/>
                <a:gd name="T92" fmla="*/ 662 w 569"/>
                <a:gd name="T93" fmla="*/ 984 h 617"/>
                <a:gd name="T94" fmla="*/ 682 w 569"/>
                <a:gd name="T95" fmla="*/ 851 h 617"/>
                <a:gd name="T96" fmla="*/ 823 w 569"/>
                <a:gd name="T97" fmla="*/ 838 h 617"/>
                <a:gd name="T98" fmla="*/ 882 w 569"/>
                <a:gd name="T99" fmla="*/ 851 h 617"/>
                <a:gd name="T100" fmla="*/ 964 w 569"/>
                <a:gd name="T101" fmla="*/ 851 h 617"/>
                <a:gd name="T102" fmla="*/ 1043 w 569"/>
                <a:gd name="T103" fmla="*/ 866 h 617"/>
                <a:gd name="T104" fmla="*/ 1106 w 569"/>
                <a:gd name="T105" fmla="*/ 838 h 617"/>
                <a:gd name="T106" fmla="*/ 1227 w 569"/>
                <a:gd name="T107" fmla="*/ 784 h 617"/>
                <a:gd name="T108" fmla="*/ 1305 w 569"/>
                <a:gd name="T109" fmla="*/ 772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invGray">
            <a:xfrm>
              <a:off x="1409344" y="3072321"/>
              <a:ext cx="2037330" cy="1340095"/>
            </a:xfrm>
            <a:custGeom>
              <a:avLst/>
              <a:gdLst>
                <a:gd name="T0" fmla="*/ 2979 w 1209"/>
                <a:gd name="T1" fmla="*/ 1217 h 785"/>
                <a:gd name="T2" fmla="*/ 2919 w 1209"/>
                <a:gd name="T3" fmla="*/ 1217 h 785"/>
                <a:gd name="T4" fmla="*/ 2919 w 1209"/>
                <a:gd name="T5" fmla="*/ 1311 h 785"/>
                <a:gd name="T6" fmla="*/ 2797 w 1209"/>
                <a:gd name="T7" fmla="*/ 1270 h 785"/>
                <a:gd name="T8" fmla="*/ 2736 w 1209"/>
                <a:gd name="T9" fmla="*/ 1257 h 785"/>
                <a:gd name="T10" fmla="*/ 2577 w 1209"/>
                <a:gd name="T11" fmla="*/ 1204 h 785"/>
                <a:gd name="T12" fmla="*/ 2618 w 1209"/>
                <a:gd name="T13" fmla="*/ 1161 h 785"/>
                <a:gd name="T14" fmla="*/ 2595 w 1209"/>
                <a:gd name="T15" fmla="*/ 1138 h 785"/>
                <a:gd name="T16" fmla="*/ 2517 w 1209"/>
                <a:gd name="T17" fmla="*/ 1110 h 785"/>
                <a:gd name="T18" fmla="*/ 2456 w 1209"/>
                <a:gd name="T19" fmla="*/ 1138 h 785"/>
                <a:gd name="T20" fmla="*/ 2334 w 1209"/>
                <a:gd name="T21" fmla="*/ 1084 h 785"/>
                <a:gd name="T22" fmla="*/ 2094 w 1209"/>
                <a:gd name="T23" fmla="*/ 1161 h 785"/>
                <a:gd name="T24" fmla="*/ 2034 w 1209"/>
                <a:gd name="T25" fmla="*/ 1204 h 785"/>
                <a:gd name="T26" fmla="*/ 1834 w 1209"/>
                <a:gd name="T27" fmla="*/ 1230 h 785"/>
                <a:gd name="T28" fmla="*/ 1650 w 1209"/>
                <a:gd name="T29" fmla="*/ 1190 h 785"/>
                <a:gd name="T30" fmla="*/ 1590 w 1209"/>
                <a:gd name="T31" fmla="*/ 1138 h 785"/>
                <a:gd name="T32" fmla="*/ 1468 w 1209"/>
                <a:gd name="T33" fmla="*/ 1177 h 785"/>
                <a:gd name="T34" fmla="*/ 1349 w 1209"/>
                <a:gd name="T35" fmla="*/ 1217 h 785"/>
                <a:gd name="T36" fmla="*/ 1147 w 1209"/>
                <a:gd name="T37" fmla="*/ 1124 h 785"/>
                <a:gd name="T38" fmla="*/ 1027 w 1209"/>
                <a:gd name="T39" fmla="*/ 1069 h 785"/>
                <a:gd name="T40" fmla="*/ 907 w 1209"/>
                <a:gd name="T41" fmla="*/ 1044 h 785"/>
                <a:gd name="T42" fmla="*/ 806 w 1209"/>
                <a:gd name="T43" fmla="*/ 990 h 785"/>
                <a:gd name="T44" fmla="*/ 684 w 1209"/>
                <a:gd name="T45" fmla="*/ 869 h 785"/>
                <a:gd name="T46" fmla="*/ 623 w 1209"/>
                <a:gd name="T47" fmla="*/ 854 h 785"/>
                <a:gd name="T48" fmla="*/ 523 w 1209"/>
                <a:gd name="T49" fmla="*/ 762 h 785"/>
                <a:gd name="T50" fmla="*/ 402 w 1209"/>
                <a:gd name="T51" fmla="*/ 643 h 785"/>
                <a:gd name="T52" fmla="*/ 301 w 1209"/>
                <a:gd name="T53" fmla="*/ 682 h 785"/>
                <a:gd name="T54" fmla="*/ 162 w 1209"/>
                <a:gd name="T55" fmla="*/ 549 h 785"/>
                <a:gd name="T56" fmla="*/ 79 w 1209"/>
                <a:gd name="T57" fmla="*/ 454 h 785"/>
                <a:gd name="T58" fmla="*/ 0 w 1209"/>
                <a:gd name="T59" fmla="*/ 429 h 785"/>
                <a:gd name="T60" fmla="*/ 41 w 1209"/>
                <a:gd name="T61" fmla="*/ 294 h 785"/>
                <a:gd name="T62" fmla="*/ 121 w 1209"/>
                <a:gd name="T63" fmla="*/ 321 h 785"/>
                <a:gd name="T64" fmla="*/ 200 w 1209"/>
                <a:gd name="T65" fmla="*/ 307 h 785"/>
                <a:gd name="T66" fmla="*/ 200 w 1209"/>
                <a:gd name="T67" fmla="*/ 214 h 785"/>
                <a:gd name="T68" fmla="*/ 141 w 1209"/>
                <a:gd name="T69" fmla="*/ 160 h 785"/>
                <a:gd name="T70" fmla="*/ 200 w 1209"/>
                <a:gd name="T71" fmla="*/ 80 h 785"/>
                <a:gd name="T72" fmla="*/ 384 w 1209"/>
                <a:gd name="T73" fmla="*/ 66 h 785"/>
                <a:gd name="T74" fmla="*/ 523 w 1209"/>
                <a:gd name="T75" fmla="*/ 13 h 785"/>
                <a:gd name="T76" fmla="*/ 723 w 1209"/>
                <a:gd name="T77" fmla="*/ 27 h 785"/>
                <a:gd name="T78" fmla="*/ 866 w 1209"/>
                <a:gd name="T79" fmla="*/ 93 h 785"/>
                <a:gd name="T80" fmla="*/ 1087 w 1209"/>
                <a:gd name="T81" fmla="*/ 93 h 785"/>
                <a:gd name="T82" fmla="*/ 1329 w 1209"/>
                <a:gd name="T83" fmla="*/ 66 h 785"/>
                <a:gd name="T84" fmla="*/ 1672 w 1209"/>
                <a:gd name="T85" fmla="*/ 93 h 785"/>
                <a:gd name="T86" fmla="*/ 1791 w 1209"/>
                <a:gd name="T87" fmla="*/ 122 h 785"/>
                <a:gd name="T88" fmla="*/ 1771 w 1209"/>
                <a:gd name="T89" fmla="*/ 160 h 785"/>
                <a:gd name="T90" fmla="*/ 1834 w 1209"/>
                <a:gd name="T91" fmla="*/ 227 h 785"/>
                <a:gd name="T92" fmla="*/ 1791 w 1209"/>
                <a:gd name="T93" fmla="*/ 307 h 785"/>
                <a:gd name="T94" fmla="*/ 1751 w 1209"/>
                <a:gd name="T95" fmla="*/ 416 h 785"/>
                <a:gd name="T96" fmla="*/ 1851 w 1209"/>
                <a:gd name="T97" fmla="*/ 535 h 785"/>
                <a:gd name="T98" fmla="*/ 2094 w 1209"/>
                <a:gd name="T99" fmla="*/ 615 h 785"/>
                <a:gd name="T100" fmla="*/ 2355 w 1209"/>
                <a:gd name="T101" fmla="*/ 695 h 785"/>
                <a:gd name="T102" fmla="*/ 2497 w 1209"/>
                <a:gd name="T103" fmla="*/ 708 h 785"/>
                <a:gd name="T104" fmla="*/ 2535 w 1209"/>
                <a:gd name="T105" fmla="*/ 804 h 785"/>
                <a:gd name="T106" fmla="*/ 2618 w 1209"/>
                <a:gd name="T107" fmla="*/ 830 h 785"/>
                <a:gd name="T108" fmla="*/ 2655 w 1209"/>
                <a:gd name="T109" fmla="*/ 790 h 785"/>
                <a:gd name="T110" fmla="*/ 2718 w 1209"/>
                <a:gd name="T111" fmla="*/ 804 h 785"/>
                <a:gd name="T112" fmla="*/ 2756 w 1209"/>
                <a:gd name="T113" fmla="*/ 776 h 785"/>
                <a:gd name="T114" fmla="*/ 2857 w 1209"/>
                <a:gd name="T115" fmla="*/ 737 h 785"/>
                <a:gd name="T116" fmla="*/ 2960 w 1209"/>
                <a:gd name="T117" fmla="*/ 762 h 785"/>
                <a:gd name="T118" fmla="*/ 3039 w 1209"/>
                <a:gd name="T119" fmla="*/ 895 h 785"/>
                <a:gd name="T120" fmla="*/ 3039 w 1209"/>
                <a:gd name="T121" fmla="*/ 963 h 785"/>
                <a:gd name="T122" fmla="*/ 3019 w 1209"/>
                <a:gd name="T123" fmla="*/ 1190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gray">
            <a:xfrm>
              <a:off x="3323369" y="3620681"/>
              <a:ext cx="1279286" cy="1079778"/>
            </a:xfrm>
            <a:custGeom>
              <a:avLst/>
              <a:gdLst>
                <a:gd name="T0" fmla="*/ 1730 w 761"/>
                <a:gd name="T1" fmla="*/ 812 h 633"/>
                <a:gd name="T2" fmla="*/ 1670 w 761"/>
                <a:gd name="T3" fmla="*/ 838 h 633"/>
                <a:gd name="T4" fmla="*/ 1630 w 761"/>
                <a:gd name="T5" fmla="*/ 812 h 633"/>
                <a:gd name="T6" fmla="*/ 1512 w 761"/>
                <a:gd name="T7" fmla="*/ 719 h 633"/>
                <a:gd name="T8" fmla="*/ 1453 w 761"/>
                <a:gd name="T9" fmla="*/ 707 h 633"/>
                <a:gd name="T10" fmla="*/ 1371 w 761"/>
                <a:gd name="T11" fmla="*/ 732 h 633"/>
                <a:gd name="T12" fmla="*/ 1332 w 761"/>
                <a:gd name="T13" fmla="*/ 786 h 633"/>
                <a:gd name="T14" fmla="*/ 1273 w 761"/>
                <a:gd name="T15" fmla="*/ 773 h 633"/>
                <a:gd name="T16" fmla="*/ 1173 w 761"/>
                <a:gd name="T17" fmla="*/ 786 h 633"/>
                <a:gd name="T18" fmla="*/ 1254 w 761"/>
                <a:gd name="T19" fmla="*/ 825 h 633"/>
                <a:gd name="T20" fmla="*/ 1133 w 761"/>
                <a:gd name="T21" fmla="*/ 880 h 633"/>
                <a:gd name="T22" fmla="*/ 1035 w 761"/>
                <a:gd name="T23" fmla="*/ 867 h 633"/>
                <a:gd name="T24" fmla="*/ 974 w 761"/>
                <a:gd name="T25" fmla="*/ 759 h 633"/>
                <a:gd name="T26" fmla="*/ 894 w 761"/>
                <a:gd name="T27" fmla="*/ 812 h 633"/>
                <a:gd name="T28" fmla="*/ 834 w 761"/>
                <a:gd name="T29" fmla="*/ 838 h 633"/>
                <a:gd name="T30" fmla="*/ 735 w 761"/>
                <a:gd name="T31" fmla="*/ 894 h 633"/>
                <a:gd name="T32" fmla="*/ 675 w 761"/>
                <a:gd name="T33" fmla="*/ 1052 h 633"/>
                <a:gd name="T34" fmla="*/ 619 w 761"/>
                <a:gd name="T35" fmla="*/ 1052 h 633"/>
                <a:gd name="T36" fmla="*/ 537 w 761"/>
                <a:gd name="T37" fmla="*/ 1039 h 633"/>
                <a:gd name="T38" fmla="*/ 498 w 761"/>
                <a:gd name="T39" fmla="*/ 960 h 633"/>
                <a:gd name="T40" fmla="*/ 360 w 761"/>
                <a:gd name="T41" fmla="*/ 825 h 633"/>
                <a:gd name="T42" fmla="*/ 319 w 761"/>
                <a:gd name="T43" fmla="*/ 800 h 633"/>
                <a:gd name="T44" fmla="*/ 259 w 761"/>
                <a:gd name="T45" fmla="*/ 707 h 633"/>
                <a:gd name="T46" fmla="*/ 199 w 761"/>
                <a:gd name="T47" fmla="*/ 773 h 633"/>
                <a:gd name="T48" fmla="*/ 179 w 761"/>
                <a:gd name="T49" fmla="*/ 414 h 633"/>
                <a:gd name="T50" fmla="*/ 179 w 761"/>
                <a:gd name="T51" fmla="*/ 359 h 633"/>
                <a:gd name="T52" fmla="*/ 101 w 761"/>
                <a:gd name="T53" fmla="*/ 227 h 633"/>
                <a:gd name="T54" fmla="*/ 0 w 761"/>
                <a:gd name="T55" fmla="*/ 173 h 633"/>
                <a:gd name="T56" fmla="*/ 20 w 761"/>
                <a:gd name="T57" fmla="*/ 106 h 633"/>
                <a:gd name="T58" fmla="*/ 41 w 761"/>
                <a:gd name="T59" fmla="*/ 53 h 633"/>
                <a:gd name="T60" fmla="*/ 79 w 761"/>
                <a:gd name="T61" fmla="*/ 0 h 633"/>
                <a:gd name="T62" fmla="*/ 158 w 761"/>
                <a:gd name="T63" fmla="*/ 27 h 633"/>
                <a:gd name="T64" fmla="*/ 218 w 761"/>
                <a:gd name="T65" fmla="*/ 135 h 633"/>
                <a:gd name="T66" fmla="*/ 319 w 761"/>
                <a:gd name="T67" fmla="*/ 200 h 633"/>
                <a:gd name="T68" fmla="*/ 377 w 761"/>
                <a:gd name="T69" fmla="*/ 173 h 633"/>
                <a:gd name="T70" fmla="*/ 438 w 761"/>
                <a:gd name="T71" fmla="*/ 214 h 633"/>
                <a:gd name="T72" fmla="*/ 558 w 761"/>
                <a:gd name="T73" fmla="*/ 159 h 633"/>
                <a:gd name="T74" fmla="*/ 716 w 761"/>
                <a:gd name="T75" fmla="*/ 159 h 633"/>
                <a:gd name="T76" fmla="*/ 735 w 761"/>
                <a:gd name="T77" fmla="*/ 66 h 633"/>
                <a:gd name="T78" fmla="*/ 795 w 761"/>
                <a:gd name="T79" fmla="*/ 53 h 633"/>
                <a:gd name="T80" fmla="*/ 855 w 761"/>
                <a:gd name="T81" fmla="*/ 80 h 633"/>
                <a:gd name="T82" fmla="*/ 995 w 761"/>
                <a:gd name="T83" fmla="*/ 122 h 633"/>
                <a:gd name="T84" fmla="*/ 1035 w 761"/>
                <a:gd name="T85" fmla="*/ 227 h 633"/>
                <a:gd name="T86" fmla="*/ 1173 w 761"/>
                <a:gd name="T87" fmla="*/ 266 h 633"/>
                <a:gd name="T88" fmla="*/ 1273 w 761"/>
                <a:gd name="T89" fmla="*/ 227 h 633"/>
                <a:gd name="T90" fmla="*/ 1371 w 761"/>
                <a:gd name="T91" fmla="*/ 239 h 633"/>
                <a:gd name="T92" fmla="*/ 1554 w 761"/>
                <a:gd name="T93" fmla="*/ 307 h 633"/>
                <a:gd name="T94" fmla="*/ 1752 w 761"/>
                <a:gd name="T95" fmla="*/ 374 h 633"/>
                <a:gd name="T96" fmla="*/ 1890 w 761"/>
                <a:gd name="T97" fmla="*/ 427 h 633"/>
                <a:gd name="T98" fmla="*/ 1850 w 761"/>
                <a:gd name="T99" fmla="*/ 493 h 633"/>
                <a:gd name="T100" fmla="*/ 1651 w 761"/>
                <a:gd name="T101" fmla="*/ 520 h 633"/>
                <a:gd name="T102" fmla="*/ 1609 w 761"/>
                <a:gd name="T103" fmla="*/ 559 h 633"/>
                <a:gd name="T104" fmla="*/ 1630 w 761"/>
                <a:gd name="T105" fmla="*/ 600 h 633"/>
                <a:gd name="T106" fmla="*/ 1630 w 761"/>
                <a:gd name="T107" fmla="*/ 627 h 633"/>
                <a:gd name="T108" fmla="*/ 1752 w 761"/>
                <a:gd name="T109" fmla="*/ 759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invGray">
            <a:xfrm>
              <a:off x="2582140" y="2868996"/>
              <a:ext cx="1321322" cy="1053592"/>
            </a:xfrm>
            <a:custGeom>
              <a:avLst/>
              <a:gdLst>
                <a:gd name="T0" fmla="*/ 1679 w 785"/>
                <a:gd name="T1" fmla="*/ 898 h 617"/>
                <a:gd name="T2" fmla="*/ 1541 w 785"/>
                <a:gd name="T3" fmla="*/ 951 h 617"/>
                <a:gd name="T4" fmla="*/ 1481 w 785"/>
                <a:gd name="T5" fmla="*/ 910 h 617"/>
                <a:gd name="T6" fmla="*/ 1420 w 785"/>
                <a:gd name="T7" fmla="*/ 938 h 617"/>
                <a:gd name="T8" fmla="*/ 1320 w 785"/>
                <a:gd name="T9" fmla="*/ 870 h 617"/>
                <a:gd name="T10" fmla="*/ 1260 w 785"/>
                <a:gd name="T11" fmla="*/ 765 h 617"/>
                <a:gd name="T12" fmla="*/ 1181 w 785"/>
                <a:gd name="T13" fmla="*/ 737 h 617"/>
                <a:gd name="T14" fmla="*/ 1140 w 785"/>
                <a:gd name="T15" fmla="*/ 765 h 617"/>
                <a:gd name="T16" fmla="*/ 1160 w 785"/>
                <a:gd name="T17" fmla="*/ 804 h 617"/>
                <a:gd name="T18" fmla="*/ 1102 w 785"/>
                <a:gd name="T19" fmla="*/ 898 h 617"/>
                <a:gd name="T20" fmla="*/ 1140 w 785"/>
                <a:gd name="T21" fmla="*/ 925 h 617"/>
                <a:gd name="T22" fmla="*/ 1060 w 785"/>
                <a:gd name="T23" fmla="*/ 977 h 617"/>
                <a:gd name="T24" fmla="*/ 1002 w 785"/>
                <a:gd name="T25" fmla="*/ 1004 h 617"/>
                <a:gd name="T26" fmla="*/ 941 w 785"/>
                <a:gd name="T27" fmla="*/ 991 h 617"/>
                <a:gd name="T28" fmla="*/ 920 w 785"/>
                <a:gd name="T29" fmla="*/ 1018 h 617"/>
                <a:gd name="T30" fmla="*/ 841 w 785"/>
                <a:gd name="T31" fmla="*/ 1004 h 617"/>
                <a:gd name="T32" fmla="*/ 800 w 785"/>
                <a:gd name="T33" fmla="*/ 951 h 617"/>
                <a:gd name="T34" fmla="*/ 580 w 785"/>
                <a:gd name="T35" fmla="*/ 898 h 617"/>
                <a:gd name="T36" fmla="*/ 339 w 785"/>
                <a:gd name="T37" fmla="*/ 830 h 617"/>
                <a:gd name="T38" fmla="*/ 101 w 785"/>
                <a:gd name="T39" fmla="*/ 737 h 617"/>
                <a:gd name="T40" fmla="*/ 0 w 785"/>
                <a:gd name="T41" fmla="*/ 615 h 617"/>
                <a:gd name="T42" fmla="*/ 41 w 785"/>
                <a:gd name="T43" fmla="*/ 510 h 617"/>
                <a:gd name="T44" fmla="*/ 79 w 785"/>
                <a:gd name="T45" fmla="*/ 416 h 617"/>
                <a:gd name="T46" fmla="*/ 20 w 785"/>
                <a:gd name="T47" fmla="*/ 361 h 617"/>
                <a:gd name="T48" fmla="*/ 121 w 785"/>
                <a:gd name="T49" fmla="*/ 349 h 617"/>
                <a:gd name="T50" fmla="*/ 259 w 785"/>
                <a:gd name="T51" fmla="*/ 375 h 617"/>
                <a:gd name="T52" fmla="*/ 239 w 785"/>
                <a:gd name="T53" fmla="*/ 308 h 617"/>
                <a:gd name="T54" fmla="*/ 321 w 785"/>
                <a:gd name="T55" fmla="*/ 227 h 617"/>
                <a:gd name="T56" fmla="*/ 221 w 785"/>
                <a:gd name="T57" fmla="*/ 122 h 617"/>
                <a:gd name="T58" fmla="*/ 381 w 785"/>
                <a:gd name="T59" fmla="*/ 27 h 617"/>
                <a:gd name="T60" fmla="*/ 722 w 785"/>
                <a:gd name="T61" fmla="*/ 0 h 617"/>
                <a:gd name="T62" fmla="*/ 961 w 785"/>
                <a:gd name="T63" fmla="*/ 67 h 617"/>
                <a:gd name="T64" fmla="*/ 1140 w 785"/>
                <a:gd name="T65" fmla="*/ 173 h 617"/>
                <a:gd name="T66" fmla="*/ 1181 w 785"/>
                <a:gd name="T67" fmla="*/ 80 h 617"/>
                <a:gd name="T68" fmla="*/ 1320 w 785"/>
                <a:gd name="T69" fmla="*/ 122 h 617"/>
                <a:gd name="T70" fmla="*/ 1481 w 785"/>
                <a:gd name="T71" fmla="*/ 161 h 617"/>
                <a:gd name="T72" fmla="*/ 1642 w 785"/>
                <a:gd name="T73" fmla="*/ 201 h 617"/>
                <a:gd name="T74" fmla="*/ 1822 w 785"/>
                <a:gd name="T75" fmla="*/ 294 h 617"/>
                <a:gd name="T76" fmla="*/ 1922 w 785"/>
                <a:gd name="T77" fmla="*/ 388 h 617"/>
                <a:gd name="T78" fmla="*/ 1963 w 785"/>
                <a:gd name="T79" fmla="*/ 562 h 617"/>
                <a:gd name="T80" fmla="*/ 1880 w 785"/>
                <a:gd name="T81" fmla="*/ 602 h 617"/>
                <a:gd name="T82" fmla="*/ 1780 w 785"/>
                <a:gd name="T83" fmla="*/ 682 h 617"/>
                <a:gd name="T84" fmla="*/ 1842 w 785"/>
                <a:gd name="T85" fmla="*/ 724 h 617"/>
                <a:gd name="T86" fmla="*/ 1761 w 785"/>
                <a:gd name="T87" fmla="*/ 765 h 617"/>
                <a:gd name="T88" fmla="*/ 1642 w 785"/>
                <a:gd name="T89" fmla="*/ 751 h 617"/>
                <a:gd name="T90" fmla="*/ 1663 w 785"/>
                <a:gd name="T91" fmla="*/ 817 h 617"/>
                <a:gd name="T92" fmla="*/ 1780 w 785"/>
                <a:gd name="T93" fmla="*/ 845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gray">
            <a:xfrm>
              <a:off x="4978174" y="4206010"/>
              <a:ext cx="514237" cy="728580"/>
            </a:xfrm>
            <a:custGeom>
              <a:avLst/>
              <a:gdLst>
                <a:gd name="T0" fmla="*/ 685 w 305"/>
                <a:gd name="T1" fmla="*/ 69 h 425"/>
                <a:gd name="T2" fmla="*/ 708 w 305"/>
                <a:gd name="T3" fmla="*/ 122 h 425"/>
                <a:gd name="T4" fmla="*/ 766 w 305"/>
                <a:gd name="T5" fmla="*/ 150 h 425"/>
                <a:gd name="T6" fmla="*/ 766 w 305"/>
                <a:gd name="T7" fmla="*/ 231 h 425"/>
                <a:gd name="T8" fmla="*/ 685 w 305"/>
                <a:gd name="T9" fmla="*/ 259 h 425"/>
                <a:gd name="T10" fmla="*/ 685 w 305"/>
                <a:gd name="T11" fmla="*/ 273 h 425"/>
                <a:gd name="T12" fmla="*/ 606 w 305"/>
                <a:gd name="T13" fmla="*/ 273 h 425"/>
                <a:gd name="T14" fmla="*/ 566 w 305"/>
                <a:gd name="T15" fmla="*/ 300 h 425"/>
                <a:gd name="T16" fmla="*/ 566 w 305"/>
                <a:gd name="T17" fmla="*/ 342 h 425"/>
                <a:gd name="T18" fmla="*/ 585 w 305"/>
                <a:gd name="T19" fmla="*/ 354 h 425"/>
                <a:gd name="T20" fmla="*/ 525 w 305"/>
                <a:gd name="T21" fmla="*/ 410 h 425"/>
                <a:gd name="T22" fmla="*/ 485 w 305"/>
                <a:gd name="T23" fmla="*/ 410 h 425"/>
                <a:gd name="T24" fmla="*/ 485 w 305"/>
                <a:gd name="T25" fmla="*/ 464 h 425"/>
                <a:gd name="T26" fmla="*/ 485 w 305"/>
                <a:gd name="T27" fmla="*/ 479 h 425"/>
                <a:gd name="T28" fmla="*/ 485 w 305"/>
                <a:gd name="T29" fmla="*/ 518 h 425"/>
                <a:gd name="T30" fmla="*/ 444 w 305"/>
                <a:gd name="T31" fmla="*/ 546 h 425"/>
                <a:gd name="T32" fmla="*/ 422 w 305"/>
                <a:gd name="T33" fmla="*/ 614 h 425"/>
                <a:gd name="T34" fmla="*/ 404 w 305"/>
                <a:gd name="T35" fmla="*/ 656 h 425"/>
                <a:gd name="T36" fmla="*/ 404 w 305"/>
                <a:gd name="T37" fmla="*/ 669 h 425"/>
                <a:gd name="T38" fmla="*/ 384 w 305"/>
                <a:gd name="T39" fmla="*/ 710 h 425"/>
                <a:gd name="T40" fmla="*/ 343 w 305"/>
                <a:gd name="T41" fmla="*/ 710 h 425"/>
                <a:gd name="T42" fmla="*/ 322 w 305"/>
                <a:gd name="T43" fmla="*/ 696 h 425"/>
                <a:gd name="T44" fmla="*/ 162 w 305"/>
                <a:gd name="T45" fmla="*/ 723 h 425"/>
                <a:gd name="T46" fmla="*/ 141 w 305"/>
                <a:gd name="T47" fmla="*/ 710 h 425"/>
                <a:gd name="T48" fmla="*/ 202 w 305"/>
                <a:gd name="T49" fmla="*/ 629 h 425"/>
                <a:gd name="T50" fmla="*/ 141 w 305"/>
                <a:gd name="T51" fmla="*/ 614 h 425"/>
                <a:gd name="T52" fmla="*/ 101 w 305"/>
                <a:gd name="T53" fmla="*/ 629 h 425"/>
                <a:gd name="T54" fmla="*/ 61 w 305"/>
                <a:gd name="T55" fmla="*/ 614 h 425"/>
                <a:gd name="T56" fmla="*/ 61 w 305"/>
                <a:gd name="T57" fmla="*/ 546 h 425"/>
                <a:gd name="T58" fmla="*/ 101 w 305"/>
                <a:gd name="T59" fmla="*/ 533 h 425"/>
                <a:gd name="T60" fmla="*/ 122 w 305"/>
                <a:gd name="T61" fmla="*/ 533 h 425"/>
                <a:gd name="T62" fmla="*/ 122 w 305"/>
                <a:gd name="T63" fmla="*/ 492 h 425"/>
                <a:gd name="T64" fmla="*/ 83 w 305"/>
                <a:gd name="T65" fmla="*/ 492 h 425"/>
                <a:gd name="T66" fmla="*/ 83 w 305"/>
                <a:gd name="T67" fmla="*/ 464 h 425"/>
                <a:gd name="T68" fmla="*/ 41 w 305"/>
                <a:gd name="T69" fmla="*/ 451 h 425"/>
                <a:gd name="T70" fmla="*/ 41 w 305"/>
                <a:gd name="T71" fmla="*/ 368 h 425"/>
                <a:gd name="T72" fmla="*/ 0 w 305"/>
                <a:gd name="T73" fmla="*/ 342 h 425"/>
                <a:gd name="T74" fmla="*/ 20 w 305"/>
                <a:gd name="T75" fmla="*/ 300 h 425"/>
                <a:gd name="T76" fmla="*/ 83 w 305"/>
                <a:gd name="T77" fmla="*/ 259 h 425"/>
                <a:gd name="T78" fmla="*/ 83 w 305"/>
                <a:gd name="T79" fmla="*/ 218 h 425"/>
                <a:gd name="T80" fmla="*/ 61 w 305"/>
                <a:gd name="T81" fmla="*/ 206 h 425"/>
                <a:gd name="T82" fmla="*/ 83 w 305"/>
                <a:gd name="T83" fmla="*/ 178 h 425"/>
                <a:gd name="T84" fmla="*/ 41 w 305"/>
                <a:gd name="T85" fmla="*/ 136 h 425"/>
                <a:gd name="T86" fmla="*/ 83 w 305"/>
                <a:gd name="T87" fmla="*/ 109 h 425"/>
                <a:gd name="T88" fmla="*/ 141 w 305"/>
                <a:gd name="T89" fmla="*/ 96 h 425"/>
                <a:gd name="T90" fmla="*/ 283 w 305"/>
                <a:gd name="T91" fmla="*/ 41 h 425"/>
                <a:gd name="T92" fmla="*/ 362 w 305"/>
                <a:gd name="T93" fmla="*/ 13 h 425"/>
                <a:gd name="T94" fmla="*/ 422 w 305"/>
                <a:gd name="T95" fmla="*/ 13 h 425"/>
                <a:gd name="T96" fmla="*/ 463 w 305"/>
                <a:gd name="T97" fmla="*/ 0 h 425"/>
                <a:gd name="T98" fmla="*/ 485 w 305"/>
                <a:gd name="T99" fmla="*/ 13 h 425"/>
                <a:gd name="T100" fmla="*/ 463 w 305"/>
                <a:gd name="T101" fmla="*/ 27 h 425"/>
                <a:gd name="T102" fmla="*/ 463 w 305"/>
                <a:gd name="T103" fmla="*/ 56 h 425"/>
                <a:gd name="T104" fmla="*/ 525 w 305"/>
                <a:gd name="T105" fmla="*/ 56 h 425"/>
                <a:gd name="T106" fmla="*/ 525 w 305"/>
                <a:gd name="T107" fmla="*/ 27 h 425"/>
                <a:gd name="T108" fmla="*/ 546 w 305"/>
                <a:gd name="T109" fmla="*/ 0 h 425"/>
                <a:gd name="T110" fmla="*/ 585 w 305"/>
                <a:gd name="T111" fmla="*/ 27 h 425"/>
                <a:gd name="T112" fmla="*/ 606 w 305"/>
                <a:gd name="T113" fmla="*/ 56 h 425"/>
                <a:gd name="T114" fmla="*/ 685 w 305"/>
                <a:gd name="T115" fmla="*/ 56 h 425"/>
                <a:gd name="T116" fmla="*/ 685 w 305"/>
                <a:gd name="T117" fmla="*/ 69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gray">
            <a:xfrm>
              <a:off x="4465339" y="4206010"/>
              <a:ext cx="594104" cy="714717"/>
            </a:xfrm>
            <a:custGeom>
              <a:avLst/>
              <a:gdLst>
                <a:gd name="T0" fmla="*/ 841 w 353"/>
                <a:gd name="T1" fmla="*/ 178 h 417"/>
                <a:gd name="T2" fmla="*/ 860 w 353"/>
                <a:gd name="T3" fmla="*/ 218 h 417"/>
                <a:gd name="T4" fmla="*/ 781 w 353"/>
                <a:gd name="T5" fmla="*/ 300 h 417"/>
                <a:gd name="T6" fmla="*/ 799 w 353"/>
                <a:gd name="T7" fmla="*/ 367 h 417"/>
                <a:gd name="T8" fmla="*/ 799 w 353"/>
                <a:gd name="T9" fmla="*/ 451 h 417"/>
                <a:gd name="T10" fmla="*/ 819 w 353"/>
                <a:gd name="T11" fmla="*/ 491 h 417"/>
                <a:gd name="T12" fmla="*/ 880 w 353"/>
                <a:gd name="T13" fmla="*/ 532 h 417"/>
                <a:gd name="T14" fmla="*/ 819 w 353"/>
                <a:gd name="T15" fmla="*/ 546 h 417"/>
                <a:gd name="T16" fmla="*/ 799 w 353"/>
                <a:gd name="T17" fmla="*/ 626 h 417"/>
                <a:gd name="T18" fmla="*/ 681 w 353"/>
                <a:gd name="T19" fmla="*/ 682 h 417"/>
                <a:gd name="T20" fmla="*/ 560 w 353"/>
                <a:gd name="T21" fmla="*/ 640 h 417"/>
                <a:gd name="T22" fmla="*/ 539 w 353"/>
                <a:gd name="T23" fmla="*/ 695 h 417"/>
                <a:gd name="T24" fmla="*/ 480 w 353"/>
                <a:gd name="T25" fmla="*/ 710 h 417"/>
                <a:gd name="T26" fmla="*/ 422 w 353"/>
                <a:gd name="T27" fmla="*/ 655 h 417"/>
                <a:gd name="T28" fmla="*/ 381 w 353"/>
                <a:gd name="T29" fmla="*/ 682 h 417"/>
                <a:gd name="T30" fmla="*/ 360 w 353"/>
                <a:gd name="T31" fmla="*/ 601 h 417"/>
                <a:gd name="T32" fmla="*/ 381 w 353"/>
                <a:gd name="T33" fmla="*/ 532 h 417"/>
                <a:gd name="T34" fmla="*/ 360 w 353"/>
                <a:gd name="T35" fmla="*/ 491 h 417"/>
                <a:gd name="T36" fmla="*/ 239 w 353"/>
                <a:gd name="T37" fmla="*/ 532 h 417"/>
                <a:gd name="T38" fmla="*/ 160 w 353"/>
                <a:gd name="T39" fmla="*/ 517 h 417"/>
                <a:gd name="T40" fmla="*/ 79 w 353"/>
                <a:gd name="T41" fmla="*/ 532 h 417"/>
                <a:gd name="T42" fmla="*/ 60 w 353"/>
                <a:gd name="T43" fmla="*/ 517 h 417"/>
                <a:gd name="T44" fmla="*/ 41 w 353"/>
                <a:gd name="T45" fmla="*/ 451 h 417"/>
                <a:gd name="T46" fmla="*/ 60 w 353"/>
                <a:gd name="T47" fmla="*/ 408 h 417"/>
                <a:gd name="T48" fmla="*/ 0 w 353"/>
                <a:gd name="T49" fmla="*/ 382 h 417"/>
                <a:gd name="T50" fmla="*/ 60 w 353"/>
                <a:gd name="T51" fmla="*/ 286 h 417"/>
                <a:gd name="T52" fmla="*/ 60 w 353"/>
                <a:gd name="T53" fmla="*/ 231 h 417"/>
                <a:gd name="T54" fmla="*/ 60 w 353"/>
                <a:gd name="T55" fmla="*/ 206 h 417"/>
                <a:gd name="T56" fmla="*/ 121 w 353"/>
                <a:gd name="T57" fmla="*/ 56 h 417"/>
                <a:gd name="T58" fmla="*/ 259 w 353"/>
                <a:gd name="T59" fmla="*/ 69 h 417"/>
                <a:gd name="T60" fmla="*/ 281 w 353"/>
                <a:gd name="T61" fmla="*/ 0 h 417"/>
                <a:gd name="T62" fmla="*/ 459 w 353"/>
                <a:gd name="T63" fmla="*/ 27 h 417"/>
                <a:gd name="T64" fmla="*/ 620 w 353"/>
                <a:gd name="T65" fmla="*/ 69 h 417"/>
                <a:gd name="T66" fmla="*/ 722 w 353"/>
                <a:gd name="T67" fmla="*/ 56 h 417"/>
                <a:gd name="T68" fmla="*/ 759 w 353"/>
                <a:gd name="T69" fmla="*/ 136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gray">
            <a:xfrm>
              <a:off x="4413495" y="3799361"/>
              <a:ext cx="822498" cy="545280"/>
            </a:xfrm>
            <a:custGeom>
              <a:avLst/>
              <a:gdLst>
                <a:gd name="T0" fmla="*/ 1216 w 489"/>
                <a:gd name="T1" fmla="*/ 404 h 321"/>
                <a:gd name="T2" fmla="*/ 1116 w 489"/>
                <a:gd name="T3" fmla="*/ 430 h 321"/>
                <a:gd name="T4" fmla="*/ 977 w 489"/>
                <a:gd name="T5" fmla="*/ 483 h 321"/>
                <a:gd name="T6" fmla="*/ 918 w 489"/>
                <a:gd name="T7" fmla="*/ 495 h 321"/>
                <a:gd name="T8" fmla="*/ 879 w 489"/>
                <a:gd name="T9" fmla="*/ 522 h 321"/>
                <a:gd name="T10" fmla="*/ 819 w 489"/>
                <a:gd name="T11" fmla="*/ 522 h 321"/>
                <a:gd name="T12" fmla="*/ 837 w 489"/>
                <a:gd name="T13" fmla="*/ 444 h 321"/>
                <a:gd name="T14" fmla="*/ 797 w 489"/>
                <a:gd name="T15" fmla="*/ 444 h 321"/>
                <a:gd name="T16" fmla="*/ 718 w 489"/>
                <a:gd name="T17" fmla="*/ 471 h 321"/>
                <a:gd name="T18" fmla="*/ 697 w 489"/>
                <a:gd name="T19" fmla="*/ 458 h 321"/>
                <a:gd name="T20" fmla="*/ 598 w 489"/>
                <a:gd name="T21" fmla="*/ 458 h 321"/>
                <a:gd name="T22" fmla="*/ 559 w 489"/>
                <a:gd name="T23" fmla="*/ 417 h 321"/>
                <a:gd name="T24" fmla="*/ 459 w 489"/>
                <a:gd name="T25" fmla="*/ 417 h 321"/>
                <a:gd name="T26" fmla="*/ 360 w 489"/>
                <a:gd name="T27" fmla="*/ 391 h 321"/>
                <a:gd name="T28" fmla="*/ 319 w 489"/>
                <a:gd name="T29" fmla="*/ 404 h 321"/>
                <a:gd name="T30" fmla="*/ 339 w 489"/>
                <a:gd name="T31" fmla="*/ 458 h 321"/>
                <a:gd name="T32" fmla="*/ 278 w 489"/>
                <a:gd name="T33" fmla="*/ 444 h 321"/>
                <a:gd name="T34" fmla="*/ 199 w 489"/>
                <a:gd name="T35" fmla="*/ 444 h 321"/>
                <a:gd name="T36" fmla="*/ 121 w 489"/>
                <a:gd name="T37" fmla="*/ 522 h 321"/>
                <a:gd name="T38" fmla="*/ 20 w 489"/>
                <a:gd name="T39" fmla="*/ 444 h 321"/>
                <a:gd name="T40" fmla="*/ 0 w 489"/>
                <a:gd name="T41" fmla="*/ 444 h 321"/>
                <a:gd name="T42" fmla="*/ 20 w 489"/>
                <a:gd name="T43" fmla="*/ 417 h 321"/>
                <a:gd name="T44" fmla="*/ 41 w 489"/>
                <a:gd name="T45" fmla="*/ 404 h 321"/>
                <a:gd name="T46" fmla="*/ 0 w 489"/>
                <a:gd name="T47" fmla="*/ 378 h 321"/>
                <a:gd name="T48" fmla="*/ 0 w 489"/>
                <a:gd name="T49" fmla="*/ 365 h 321"/>
                <a:gd name="T50" fmla="*/ 41 w 489"/>
                <a:gd name="T51" fmla="*/ 340 h 321"/>
                <a:gd name="T52" fmla="*/ 179 w 489"/>
                <a:gd name="T53" fmla="*/ 340 h 321"/>
                <a:gd name="T54" fmla="*/ 239 w 489"/>
                <a:gd name="T55" fmla="*/ 314 h 321"/>
                <a:gd name="T56" fmla="*/ 278 w 489"/>
                <a:gd name="T57" fmla="*/ 300 h 321"/>
                <a:gd name="T58" fmla="*/ 278 w 489"/>
                <a:gd name="T59" fmla="*/ 260 h 321"/>
                <a:gd name="T60" fmla="*/ 199 w 489"/>
                <a:gd name="T61" fmla="*/ 196 h 321"/>
                <a:gd name="T62" fmla="*/ 179 w 489"/>
                <a:gd name="T63" fmla="*/ 130 h 321"/>
                <a:gd name="T64" fmla="*/ 218 w 489"/>
                <a:gd name="T65" fmla="*/ 92 h 321"/>
                <a:gd name="T66" fmla="*/ 218 w 489"/>
                <a:gd name="T67" fmla="*/ 66 h 321"/>
                <a:gd name="T68" fmla="*/ 179 w 489"/>
                <a:gd name="T69" fmla="*/ 13 h 321"/>
                <a:gd name="T70" fmla="*/ 319 w 489"/>
                <a:gd name="T71" fmla="*/ 13 h 321"/>
                <a:gd name="T72" fmla="*/ 360 w 489"/>
                <a:gd name="T73" fmla="*/ 26 h 321"/>
                <a:gd name="T74" fmla="*/ 418 w 489"/>
                <a:gd name="T75" fmla="*/ 0 h 321"/>
                <a:gd name="T76" fmla="*/ 519 w 489"/>
                <a:gd name="T77" fmla="*/ 117 h 321"/>
                <a:gd name="T78" fmla="*/ 697 w 489"/>
                <a:gd name="T79" fmla="*/ 117 h 321"/>
                <a:gd name="T80" fmla="*/ 736 w 489"/>
                <a:gd name="T81" fmla="*/ 130 h 321"/>
                <a:gd name="T82" fmla="*/ 778 w 489"/>
                <a:gd name="T83" fmla="*/ 117 h 321"/>
                <a:gd name="T84" fmla="*/ 837 w 489"/>
                <a:gd name="T85" fmla="*/ 143 h 321"/>
                <a:gd name="T86" fmla="*/ 837 w 489"/>
                <a:gd name="T87" fmla="*/ 184 h 321"/>
                <a:gd name="T88" fmla="*/ 879 w 489"/>
                <a:gd name="T89" fmla="*/ 208 h 321"/>
                <a:gd name="T90" fmla="*/ 898 w 489"/>
                <a:gd name="T91" fmla="*/ 184 h 321"/>
                <a:gd name="T92" fmla="*/ 935 w 489"/>
                <a:gd name="T93" fmla="*/ 208 h 321"/>
                <a:gd name="T94" fmla="*/ 1017 w 489"/>
                <a:gd name="T95" fmla="*/ 208 h 321"/>
                <a:gd name="T96" fmla="*/ 1036 w 489"/>
                <a:gd name="T97" fmla="*/ 196 h 321"/>
                <a:gd name="T98" fmla="*/ 1157 w 489"/>
                <a:gd name="T99" fmla="*/ 248 h 321"/>
                <a:gd name="T100" fmla="*/ 1178 w 489"/>
                <a:gd name="T101" fmla="*/ 314 h 321"/>
                <a:gd name="T102" fmla="*/ 1178 w 489"/>
                <a:gd name="T103" fmla="*/ 352 h 321"/>
                <a:gd name="T104" fmla="*/ 1216 w 489"/>
                <a:gd name="T105" fmla="*/ 404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gray">
            <a:xfrm>
              <a:off x="5072054" y="3606818"/>
              <a:ext cx="512835" cy="657725"/>
            </a:xfrm>
            <a:custGeom>
              <a:avLst/>
              <a:gdLst>
                <a:gd name="T0" fmla="*/ 218 w 305"/>
                <a:gd name="T1" fmla="*/ 0 h 385"/>
                <a:gd name="T2" fmla="*/ 319 w 305"/>
                <a:gd name="T3" fmla="*/ 53 h 385"/>
                <a:gd name="T4" fmla="*/ 438 w 305"/>
                <a:gd name="T5" fmla="*/ 109 h 385"/>
                <a:gd name="T6" fmla="*/ 498 w 305"/>
                <a:gd name="T7" fmla="*/ 161 h 385"/>
                <a:gd name="T8" fmla="*/ 598 w 305"/>
                <a:gd name="T9" fmla="*/ 227 h 385"/>
                <a:gd name="T10" fmla="*/ 676 w 305"/>
                <a:gd name="T11" fmla="*/ 241 h 385"/>
                <a:gd name="T12" fmla="*/ 619 w 305"/>
                <a:gd name="T13" fmla="*/ 241 h 385"/>
                <a:gd name="T14" fmla="*/ 577 w 305"/>
                <a:gd name="T15" fmla="*/ 295 h 385"/>
                <a:gd name="T16" fmla="*/ 619 w 305"/>
                <a:gd name="T17" fmla="*/ 375 h 385"/>
                <a:gd name="T18" fmla="*/ 718 w 305"/>
                <a:gd name="T19" fmla="*/ 416 h 385"/>
                <a:gd name="T20" fmla="*/ 718 w 305"/>
                <a:gd name="T21" fmla="*/ 497 h 385"/>
                <a:gd name="T22" fmla="*/ 697 w 305"/>
                <a:gd name="T23" fmla="*/ 538 h 385"/>
                <a:gd name="T24" fmla="*/ 656 w 305"/>
                <a:gd name="T25" fmla="*/ 523 h 385"/>
                <a:gd name="T26" fmla="*/ 676 w 305"/>
                <a:gd name="T27" fmla="*/ 578 h 385"/>
                <a:gd name="T28" fmla="*/ 656 w 305"/>
                <a:gd name="T29" fmla="*/ 604 h 385"/>
                <a:gd name="T30" fmla="*/ 559 w 305"/>
                <a:gd name="T31" fmla="*/ 643 h 385"/>
                <a:gd name="T32" fmla="*/ 458 w 305"/>
                <a:gd name="T33" fmla="*/ 643 h 385"/>
                <a:gd name="T34" fmla="*/ 377 w 305"/>
                <a:gd name="T35" fmla="*/ 618 h 385"/>
                <a:gd name="T36" fmla="*/ 319 w 305"/>
                <a:gd name="T37" fmla="*/ 643 h 385"/>
                <a:gd name="T38" fmla="*/ 338 w 305"/>
                <a:gd name="T39" fmla="*/ 604 h 385"/>
                <a:gd name="T40" fmla="*/ 300 w 305"/>
                <a:gd name="T41" fmla="*/ 618 h 385"/>
                <a:gd name="T42" fmla="*/ 199 w 305"/>
                <a:gd name="T43" fmla="*/ 523 h 385"/>
                <a:gd name="T44" fmla="*/ 179 w 305"/>
                <a:gd name="T45" fmla="*/ 443 h 385"/>
                <a:gd name="T46" fmla="*/ 179 w 305"/>
                <a:gd name="T47" fmla="*/ 363 h 385"/>
                <a:gd name="T48" fmla="*/ 179 w 305"/>
                <a:gd name="T49" fmla="*/ 267 h 385"/>
                <a:gd name="T50" fmla="*/ 60 w 305"/>
                <a:gd name="T51" fmla="*/ 255 h 385"/>
                <a:gd name="T52" fmla="*/ 0 w 305"/>
                <a:gd name="T53" fmla="*/ 227 h 385"/>
                <a:gd name="T54" fmla="*/ 79 w 305"/>
                <a:gd name="T55" fmla="*/ 202 h 385"/>
                <a:gd name="T56" fmla="*/ 101 w 305"/>
                <a:gd name="T57" fmla="*/ 67 h 385"/>
                <a:gd name="T58" fmla="*/ 179 w 305"/>
                <a:gd name="T59" fmla="*/ 94 h 385"/>
                <a:gd name="T60" fmla="*/ 259 w 305"/>
                <a:gd name="T61" fmla="*/ 80 h 385"/>
                <a:gd name="T62" fmla="*/ 199 w 305"/>
                <a:gd name="T63" fmla="*/ 27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gray">
            <a:xfrm>
              <a:off x="4615266" y="3401953"/>
              <a:ext cx="634739" cy="614595"/>
            </a:xfrm>
            <a:custGeom>
              <a:avLst/>
              <a:gdLst>
                <a:gd name="T0" fmla="*/ 500 w 377"/>
                <a:gd name="T1" fmla="*/ 13 h 361"/>
                <a:gd name="T2" fmla="*/ 621 w 377"/>
                <a:gd name="T3" fmla="*/ 0 h 361"/>
                <a:gd name="T4" fmla="*/ 661 w 377"/>
                <a:gd name="T5" fmla="*/ 27 h 361"/>
                <a:gd name="T6" fmla="*/ 761 w 377"/>
                <a:gd name="T7" fmla="*/ 40 h 361"/>
                <a:gd name="T8" fmla="*/ 803 w 377"/>
                <a:gd name="T9" fmla="*/ 27 h 361"/>
                <a:gd name="T10" fmla="*/ 842 w 377"/>
                <a:gd name="T11" fmla="*/ 27 h 361"/>
                <a:gd name="T12" fmla="*/ 701 w 377"/>
                <a:gd name="T13" fmla="*/ 105 h 361"/>
                <a:gd name="T14" fmla="*/ 681 w 377"/>
                <a:gd name="T15" fmla="*/ 144 h 361"/>
                <a:gd name="T16" fmla="*/ 701 w 377"/>
                <a:gd name="T17" fmla="*/ 158 h 361"/>
                <a:gd name="T18" fmla="*/ 722 w 377"/>
                <a:gd name="T19" fmla="*/ 158 h 361"/>
                <a:gd name="T20" fmla="*/ 803 w 377"/>
                <a:gd name="T21" fmla="*/ 210 h 361"/>
                <a:gd name="T22" fmla="*/ 881 w 377"/>
                <a:gd name="T23" fmla="*/ 210 h 361"/>
                <a:gd name="T24" fmla="*/ 881 w 377"/>
                <a:gd name="T25" fmla="*/ 239 h 361"/>
                <a:gd name="T26" fmla="*/ 941 w 377"/>
                <a:gd name="T27" fmla="*/ 252 h 361"/>
                <a:gd name="T28" fmla="*/ 941 w 377"/>
                <a:gd name="T29" fmla="*/ 279 h 361"/>
                <a:gd name="T30" fmla="*/ 881 w 377"/>
                <a:gd name="T31" fmla="*/ 316 h 361"/>
                <a:gd name="T32" fmla="*/ 881 w 377"/>
                <a:gd name="T33" fmla="*/ 292 h 361"/>
                <a:gd name="T34" fmla="*/ 821 w 377"/>
                <a:gd name="T35" fmla="*/ 265 h 361"/>
                <a:gd name="T36" fmla="*/ 782 w 377"/>
                <a:gd name="T37" fmla="*/ 265 h 361"/>
                <a:gd name="T38" fmla="*/ 782 w 377"/>
                <a:gd name="T39" fmla="*/ 344 h 361"/>
                <a:gd name="T40" fmla="*/ 761 w 377"/>
                <a:gd name="T41" fmla="*/ 396 h 361"/>
                <a:gd name="T42" fmla="*/ 701 w 377"/>
                <a:gd name="T43" fmla="*/ 396 h 361"/>
                <a:gd name="T44" fmla="*/ 681 w 377"/>
                <a:gd name="T45" fmla="*/ 409 h 361"/>
                <a:gd name="T46" fmla="*/ 722 w 377"/>
                <a:gd name="T47" fmla="*/ 422 h 361"/>
                <a:gd name="T48" fmla="*/ 743 w 377"/>
                <a:gd name="T49" fmla="*/ 450 h 361"/>
                <a:gd name="T50" fmla="*/ 803 w 377"/>
                <a:gd name="T51" fmla="*/ 474 h 361"/>
                <a:gd name="T52" fmla="*/ 860 w 377"/>
                <a:gd name="T53" fmla="*/ 462 h 361"/>
                <a:gd name="T54" fmla="*/ 881 w 377"/>
                <a:gd name="T55" fmla="*/ 554 h 361"/>
                <a:gd name="T56" fmla="*/ 761 w 377"/>
                <a:gd name="T57" fmla="*/ 594 h 361"/>
                <a:gd name="T58" fmla="*/ 743 w 377"/>
                <a:gd name="T59" fmla="*/ 580 h 361"/>
                <a:gd name="T60" fmla="*/ 722 w 377"/>
                <a:gd name="T61" fmla="*/ 594 h 361"/>
                <a:gd name="T62" fmla="*/ 643 w 377"/>
                <a:gd name="T63" fmla="*/ 594 h 361"/>
                <a:gd name="T64" fmla="*/ 601 w 377"/>
                <a:gd name="T65" fmla="*/ 567 h 361"/>
                <a:gd name="T66" fmla="*/ 582 w 377"/>
                <a:gd name="T67" fmla="*/ 594 h 361"/>
                <a:gd name="T68" fmla="*/ 542 w 377"/>
                <a:gd name="T69" fmla="*/ 567 h 361"/>
                <a:gd name="T70" fmla="*/ 542 w 377"/>
                <a:gd name="T71" fmla="*/ 527 h 361"/>
                <a:gd name="T72" fmla="*/ 482 w 377"/>
                <a:gd name="T73" fmla="*/ 501 h 361"/>
                <a:gd name="T74" fmla="*/ 440 w 377"/>
                <a:gd name="T75" fmla="*/ 514 h 361"/>
                <a:gd name="T76" fmla="*/ 401 w 377"/>
                <a:gd name="T77" fmla="*/ 501 h 361"/>
                <a:gd name="T78" fmla="*/ 221 w 377"/>
                <a:gd name="T79" fmla="*/ 487 h 361"/>
                <a:gd name="T80" fmla="*/ 121 w 377"/>
                <a:gd name="T81" fmla="*/ 382 h 361"/>
                <a:gd name="T82" fmla="*/ 41 w 377"/>
                <a:gd name="T83" fmla="*/ 303 h 361"/>
                <a:gd name="T84" fmla="*/ 0 w 377"/>
                <a:gd name="T85" fmla="*/ 210 h 361"/>
                <a:gd name="T86" fmla="*/ 79 w 377"/>
                <a:gd name="T87" fmla="*/ 210 h 361"/>
                <a:gd name="T88" fmla="*/ 281 w 377"/>
                <a:gd name="T89" fmla="*/ 130 h 361"/>
                <a:gd name="T90" fmla="*/ 341 w 377"/>
                <a:gd name="T91" fmla="*/ 130 h 361"/>
                <a:gd name="T92" fmla="*/ 422 w 377"/>
                <a:gd name="T93" fmla="*/ 130 h 361"/>
                <a:gd name="T94" fmla="*/ 482 w 377"/>
                <a:gd name="T95" fmla="*/ 80 h 361"/>
                <a:gd name="T96" fmla="*/ 500 w 377"/>
                <a:gd name="T97" fmla="*/ 13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invGray">
            <a:xfrm>
              <a:off x="4602655" y="2842810"/>
              <a:ext cx="418956" cy="780952"/>
            </a:xfrm>
            <a:custGeom>
              <a:avLst/>
              <a:gdLst>
                <a:gd name="T0" fmla="*/ 519 w 249"/>
                <a:gd name="T1" fmla="*/ 565 h 457"/>
                <a:gd name="T2" fmla="*/ 498 w 249"/>
                <a:gd name="T3" fmla="*/ 632 h 457"/>
                <a:gd name="T4" fmla="*/ 438 w 249"/>
                <a:gd name="T5" fmla="*/ 687 h 457"/>
                <a:gd name="T6" fmla="*/ 339 w 249"/>
                <a:gd name="T7" fmla="*/ 673 h 457"/>
                <a:gd name="T8" fmla="*/ 199 w 249"/>
                <a:gd name="T9" fmla="*/ 724 h 457"/>
                <a:gd name="T10" fmla="*/ 101 w 249"/>
                <a:gd name="T11" fmla="*/ 765 h 457"/>
                <a:gd name="T12" fmla="*/ 20 w 249"/>
                <a:gd name="T13" fmla="*/ 765 h 457"/>
                <a:gd name="T14" fmla="*/ 0 w 249"/>
                <a:gd name="T15" fmla="*/ 752 h 457"/>
                <a:gd name="T16" fmla="*/ 41 w 249"/>
                <a:gd name="T17" fmla="*/ 646 h 457"/>
                <a:gd name="T18" fmla="*/ 60 w 249"/>
                <a:gd name="T19" fmla="*/ 619 h 457"/>
                <a:gd name="T20" fmla="*/ 20 w 249"/>
                <a:gd name="T21" fmla="*/ 551 h 457"/>
                <a:gd name="T22" fmla="*/ 41 w 249"/>
                <a:gd name="T23" fmla="*/ 444 h 457"/>
                <a:gd name="T24" fmla="*/ 60 w 249"/>
                <a:gd name="T25" fmla="*/ 376 h 457"/>
                <a:gd name="T26" fmla="*/ 79 w 249"/>
                <a:gd name="T27" fmla="*/ 349 h 457"/>
                <a:gd name="T28" fmla="*/ 41 w 249"/>
                <a:gd name="T29" fmla="*/ 323 h 457"/>
                <a:gd name="T30" fmla="*/ 79 w 249"/>
                <a:gd name="T31" fmla="*/ 270 h 457"/>
                <a:gd name="T32" fmla="*/ 138 w 249"/>
                <a:gd name="T33" fmla="*/ 189 h 457"/>
                <a:gd name="T34" fmla="*/ 138 w 249"/>
                <a:gd name="T35" fmla="*/ 135 h 457"/>
                <a:gd name="T36" fmla="*/ 179 w 249"/>
                <a:gd name="T37" fmla="*/ 135 h 457"/>
                <a:gd name="T38" fmla="*/ 300 w 249"/>
                <a:gd name="T39" fmla="*/ 41 h 457"/>
                <a:gd name="T40" fmla="*/ 360 w 249"/>
                <a:gd name="T41" fmla="*/ 27 h 457"/>
                <a:gd name="T42" fmla="*/ 421 w 249"/>
                <a:gd name="T43" fmla="*/ 0 h 457"/>
                <a:gd name="T44" fmla="*/ 438 w 249"/>
                <a:gd name="T45" fmla="*/ 13 h 457"/>
                <a:gd name="T46" fmla="*/ 538 w 249"/>
                <a:gd name="T47" fmla="*/ 0 h 457"/>
                <a:gd name="T48" fmla="*/ 598 w 249"/>
                <a:gd name="T49" fmla="*/ 41 h 457"/>
                <a:gd name="T50" fmla="*/ 538 w 249"/>
                <a:gd name="T51" fmla="*/ 54 h 457"/>
                <a:gd name="T52" fmla="*/ 519 w 249"/>
                <a:gd name="T53" fmla="*/ 80 h 457"/>
                <a:gd name="T54" fmla="*/ 598 w 249"/>
                <a:gd name="T55" fmla="*/ 80 h 457"/>
                <a:gd name="T56" fmla="*/ 620 w 249"/>
                <a:gd name="T57" fmla="*/ 149 h 457"/>
                <a:gd name="T58" fmla="*/ 580 w 249"/>
                <a:gd name="T59" fmla="*/ 202 h 457"/>
                <a:gd name="T60" fmla="*/ 538 w 249"/>
                <a:gd name="T61" fmla="*/ 175 h 457"/>
                <a:gd name="T62" fmla="*/ 480 w 249"/>
                <a:gd name="T63" fmla="*/ 202 h 457"/>
                <a:gd name="T64" fmla="*/ 498 w 249"/>
                <a:gd name="T65" fmla="*/ 229 h 457"/>
                <a:gd name="T66" fmla="*/ 459 w 249"/>
                <a:gd name="T67" fmla="*/ 270 h 457"/>
                <a:gd name="T68" fmla="*/ 560 w 249"/>
                <a:gd name="T69" fmla="*/ 363 h 457"/>
                <a:gd name="T70" fmla="*/ 480 w 249"/>
                <a:gd name="T71" fmla="*/ 510 h 457"/>
                <a:gd name="T72" fmla="*/ 519 w 249"/>
                <a:gd name="T73" fmla="*/ 565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gray">
            <a:xfrm>
              <a:off x="4157077" y="2978360"/>
              <a:ext cx="540859" cy="1038189"/>
            </a:xfrm>
            <a:custGeom>
              <a:avLst/>
              <a:gdLst>
                <a:gd name="T0" fmla="*/ 806 w 321"/>
                <a:gd name="T1" fmla="*/ 797 h 609"/>
                <a:gd name="T2" fmla="*/ 744 w 321"/>
                <a:gd name="T3" fmla="*/ 825 h 609"/>
                <a:gd name="T4" fmla="*/ 705 w 321"/>
                <a:gd name="T5" fmla="*/ 811 h 609"/>
                <a:gd name="T6" fmla="*/ 562 w 321"/>
                <a:gd name="T7" fmla="*/ 811 h 609"/>
                <a:gd name="T8" fmla="*/ 605 w 321"/>
                <a:gd name="T9" fmla="*/ 863 h 609"/>
                <a:gd name="T10" fmla="*/ 562 w 321"/>
                <a:gd name="T11" fmla="*/ 930 h 609"/>
                <a:gd name="T12" fmla="*/ 583 w 321"/>
                <a:gd name="T13" fmla="*/ 1010 h 609"/>
                <a:gd name="T14" fmla="*/ 503 w 321"/>
                <a:gd name="T15" fmla="*/ 996 h 609"/>
                <a:gd name="T16" fmla="*/ 384 w 321"/>
                <a:gd name="T17" fmla="*/ 943 h 609"/>
                <a:gd name="T18" fmla="*/ 240 w 321"/>
                <a:gd name="T19" fmla="*/ 916 h 609"/>
                <a:gd name="T20" fmla="*/ 141 w 321"/>
                <a:gd name="T21" fmla="*/ 863 h 609"/>
                <a:gd name="T22" fmla="*/ 41 w 321"/>
                <a:gd name="T23" fmla="*/ 863 h 609"/>
                <a:gd name="T24" fmla="*/ 41 w 321"/>
                <a:gd name="T25" fmla="*/ 851 h 609"/>
                <a:gd name="T26" fmla="*/ 0 w 321"/>
                <a:gd name="T27" fmla="*/ 838 h 609"/>
                <a:gd name="T28" fmla="*/ 20 w 321"/>
                <a:gd name="T29" fmla="*/ 825 h 609"/>
                <a:gd name="T30" fmla="*/ 20 w 321"/>
                <a:gd name="T31" fmla="*/ 784 h 609"/>
                <a:gd name="T32" fmla="*/ 0 w 321"/>
                <a:gd name="T33" fmla="*/ 771 h 609"/>
                <a:gd name="T34" fmla="*/ 41 w 321"/>
                <a:gd name="T35" fmla="*/ 758 h 609"/>
                <a:gd name="T36" fmla="*/ 121 w 321"/>
                <a:gd name="T37" fmla="*/ 758 h 609"/>
                <a:gd name="T38" fmla="*/ 121 w 321"/>
                <a:gd name="T39" fmla="*/ 572 h 609"/>
                <a:gd name="T40" fmla="*/ 221 w 321"/>
                <a:gd name="T41" fmla="*/ 572 h 609"/>
                <a:gd name="T42" fmla="*/ 221 w 321"/>
                <a:gd name="T43" fmla="*/ 597 h 609"/>
                <a:gd name="T44" fmla="*/ 281 w 321"/>
                <a:gd name="T45" fmla="*/ 597 h 609"/>
                <a:gd name="T46" fmla="*/ 281 w 321"/>
                <a:gd name="T47" fmla="*/ 545 h 609"/>
                <a:gd name="T48" fmla="*/ 402 w 321"/>
                <a:gd name="T49" fmla="*/ 545 h 609"/>
                <a:gd name="T50" fmla="*/ 422 w 321"/>
                <a:gd name="T51" fmla="*/ 466 h 609"/>
                <a:gd name="T52" fmla="*/ 422 w 321"/>
                <a:gd name="T53" fmla="*/ 411 h 609"/>
                <a:gd name="T54" fmla="*/ 362 w 321"/>
                <a:gd name="T55" fmla="*/ 385 h 609"/>
                <a:gd name="T56" fmla="*/ 281 w 321"/>
                <a:gd name="T57" fmla="*/ 345 h 609"/>
                <a:gd name="T58" fmla="*/ 240 w 321"/>
                <a:gd name="T59" fmla="*/ 307 h 609"/>
                <a:gd name="T60" fmla="*/ 260 w 321"/>
                <a:gd name="T61" fmla="*/ 239 h 609"/>
                <a:gd name="T62" fmla="*/ 301 w 321"/>
                <a:gd name="T63" fmla="*/ 214 h 609"/>
                <a:gd name="T64" fmla="*/ 362 w 321"/>
                <a:gd name="T65" fmla="*/ 239 h 609"/>
                <a:gd name="T66" fmla="*/ 444 w 321"/>
                <a:gd name="T67" fmla="*/ 239 h 609"/>
                <a:gd name="T68" fmla="*/ 463 w 321"/>
                <a:gd name="T69" fmla="*/ 199 h 609"/>
                <a:gd name="T70" fmla="*/ 503 w 321"/>
                <a:gd name="T71" fmla="*/ 199 h 609"/>
                <a:gd name="T72" fmla="*/ 483 w 321"/>
                <a:gd name="T73" fmla="*/ 145 h 609"/>
                <a:gd name="T74" fmla="*/ 622 w 321"/>
                <a:gd name="T75" fmla="*/ 53 h 609"/>
                <a:gd name="T76" fmla="*/ 622 w 321"/>
                <a:gd name="T77" fmla="*/ 27 h 609"/>
                <a:gd name="T78" fmla="*/ 705 w 321"/>
                <a:gd name="T79" fmla="*/ 27 h 609"/>
                <a:gd name="T80" fmla="*/ 723 w 321"/>
                <a:gd name="T81" fmla="*/ 41 h 609"/>
                <a:gd name="T82" fmla="*/ 744 w 321"/>
                <a:gd name="T83" fmla="*/ 13 h 609"/>
                <a:gd name="T84" fmla="*/ 765 w 321"/>
                <a:gd name="T85" fmla="*/ 0 h 609"/>
                <a:gd name="T86" fmla="*/ 806 w 321"/>
                <a:gd name="T87" fmla="*/ 41 h 609"/>
                <a:gd name="T88" fmla="*/ 806 w 321"/>
                <a:gd name="T89" fmla="*/ 53 h 609"/>
                <a:gd name="T90" fmla="*/ 705 w 321"/>
                <a:gd name="T91" fmla="*/ 186 h 609"/>
                <a:gd name="T92" fmla="*/ 744 w 321"/>
                <a:gd name="T93" fmla="*/ 214 h 609"/>
                <a:gd name="T94" fmla="*/ 705 w 321"/>
                <a:gd name="T95" fmla="*/ 307 h 609"/>
                <a:gd name="T96" fmla="*/ 684 w 321"/>
                <a:gd name="T97" fmla="*/ 411 h 609"/>
                <a:gd name="T98" fmla="*/ 723 w 321"/>
                <a:gd name="T99" fmla="*/ 479 h 609"/>
                <a:gd name="T100" fmla="*/ 663 w 321"/>
                <a:gd name="T101" fmla="*/ 597 h 609"/>
                <a:gd name="T102" fmla="*/ 684 w 321"/>
                <a:gd name="T103" fmla="*/ 623 h 609"/>
                <a:gd name="T104" fmla="*/ 723 w 321"/>
                <a:gd name="T105" fmla="*/ 716 h 609"/>
                <a:gd name="T106" fmla="*/ 806 w 321"/>
                <a:gd name="T107" fmla="*/ 797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invGray">
            <a:xfrm>
              <a:off x="4056191" y="2992223"/>
              <a:ext cx="295651" cy="534498"/>
            </a:xfrm>
            <a:custGeom>
              <a:avLst/>
              <a:gdLst>
                <a:gd name="T0" fmla="*/ 423 w 177"/>
                <a:gd name="T1" fmla="*/ 201 h 313"/>
                <a:gd name="T2" fmla="*/ 386 w 177"/>
                <a:gd name="T3" fmla="*/ 173 h 313"/>
                <a:gd name="T4" fmla="*/ 288 w 177"/>
                <a:gd name="T5" fmla="*/ 149 h 313"/>
                <a:gd name="T6" fmla="*/ 327 w 177"/>
                <a:gd name="T7" fmla="*/ 53 h 313"/>
                <a:gd name="T8" fmla="*/ 309 w 177"/>
                <a:gd name="T9" fmla="*/ 0 h 313"/>
                <a:gd name="T10" fmla="*/ 175 w 177"/>
                <a:gd name="T11" fmla="*/ 93 h 313"/>
                <a:gd name="T12" fmla="*/ 154 w 177"/>
                <a:gd name="T13" fmla="*/ 187 h 313"/>
                <a:gd name="T14" fmla="*/ 97 w 177"/>
                <a:gd name="T15" fmla="*/ 201 h 313"/>
                <a:gd name="T16" fmla="*/ 20 w 177"/>
                <a:gd name="T17" fmla="*/ 241 h 313"/>
                <a:gd name="T18" fmla="*/ 0 w 177"/>
                <a:gd name="T19" fmla="*/ 280 h 313"/>
                <a:gd name="T20" fmla="*/ 97 w 177"/>
                <a:gd name="T21" fmla="*/ 322 h 313"/>
                <a:gd name="T22" fmla="*/ 97 w 177"/>
                <a:gd name="T23" fmla="*/ 375 h 313"/>
                <a:gd name="T24" fmla="*/ 116 w 177"/>
                <a:gd name="T25" fmla="*/ 402 h 313"/>
                <a:gd name="T26" fmla="*/ 97 w 177"/>
                <a:gd name="T27" fmla="*/ 442 h 313"/>
                <a:gd name="T28" fmla="*/ 116 w 177"/>
                <a:gd name="T29" fmla="*/ 468 h 313"/>
                <a:gd name="T30" fmla="*/ 230 w 177"/>
                <a:gd name="T31" fmla="*/ 523 h 313"/>
                <a:gd name="T32" fmla="*/ 272 w 177"/>
                <a:gd name="T33" fmla="*/ 523 h 313"/>
                <a:gd name="T34" fmla="*/ 272 w 177"/>
                <a:gd name="T35" fmla="*/ 497 h 313"/>
                <a:gd name="T36" fmla="*/ 309 w 177"/>
                <a:gd name="T37" fmla="*/ 456 h 313"/>
                <a:gd name="T38" fmla="*/ 288 w 177"/>
                <a:gd name="T39" fmla="*/ 402 h 313"/>
                <a:gd name="T40" fmla="*/ 272 w 177"/>
                <a:gd name="T41" fmla="*/ 402 h 313"/>
                <a:gd name="T42" fmla="*/ 250 w 177"/>
                <a:gd name="T43" fmla="*/ 349 h 313"/>
                <a:gd name="T44" fmla="*/ 288 w 177"/>
                <a:gd name="T45" fmla="*/ 349 h 313"/>
                <a:gd name="T46" fmla="*/ 288 w 177"/>
                <a:gd name="T47" fmla="*/ 294 h 313"/>
                <a:gd name="T48" fmla="*/ 327 w 177"/>
                <a:gd name="T49" fmla="*/ 294 h 313"/>
                <a:gd name="T50" fmla="*/ 365 w 177"/>
                <a:gd name="T51" fmla="*/ 308 h 313"/>
                <a:gd name="T52" fmla="*/ 386 w 177"/>
                <a:gd name="T53" fmla="*/ 227 h 313"/>
                <a:gd name="T54" fmla="*/ 423 w 177"/>
                <a:gd name="T55" fmla="*/ 201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invGray">
            <a:xfrm>
              <a:off x="2998293" y="2460806"/>
              <a:ext cx="1443225" cy="1434056"/>
            </a:xfrm>
            <a:custGeom>
              <a:avLst/>
              <a:gdLst>
                <a:gd name="T0" fmla="*/ 1584 w 857"/>
                <a:gd name="T1" fmla="*/ 798 h 841"/>
                <a:gd name="T2" fmla="*/ 1686 w 857"/>
                <a:gd name="T3" fmla="*/ 890 h 841"/>
                <a:gd name="T4" fmla="*/ 1686 w 857"/>
                <a:gd name="T5" fmla="*/ 943 h 841"/>
                <a:gd name="T6" fmla="*/ 1847 w 857"/>
                <a:gd name="T7" fmla="*/ 1038 h 841"/>
                <a:gd name="T8" fmla="*/ 1865 w 857"/>
                <a:gd name="T9" fmla="*/ 997 h 841"/>
                <a:gd name="T10" fmla="*/ 1885 w 857"/>
                <a:gd name="T11" fmla="*/ 917 h 841"/>
                <a:gd name="T12" fmla="*/ 1847 w 857"/>
                <a:gd name="T13" fmla="*/ 866 h 841"/>
                <a:gd name="T14" fmla="*/ 1885 w 857"/>
                <a:gd name="T15" fmla="*/ 811 h 841"/>
                <a:gd name="T16" fmla="*/ 2005 w 857"/>
                <a:gd name="T17" fmla="*/ 851 h 841"/>
                <a:gd name="T18" fmla="*/ 2148 w 857"/>
                <a:gd name="T19" fmla="*/ 917 h 841"/>
                <a:gd name="T20" fmla="*/ 2005 w 857"/>
                <a:gd name="T21" fmla="*/ 1052 h 841"/>
                <a:gd name="T22" fmla="*/ 1946 w 857"/>
                <a:gd name="T23" fmla="*/ 1104 h 841"/>
                <a:gd name="T24" fmla="*/ 1847 w 857"/>
                <a:gd name="T25" fmla="*/ 1077 h 841"/>
                <a:gd name="T26" fmla="*/ 1766 w 857"/>
                <a:gd name="T27" fmla="*/ 1250 h 841"/>
                <a:gd name="T28" fmla="*/ 1745 w 857"/>
                <a:gd name="T29" fmla="*/ 1291 h 841"/>
                <a:gd name="T30" fmla="*/ 1726 w 857"/>
                <a:gd name="T31" fmla="*/ 1343 h 841"/>
                <a:gd name="T32" fmla="*/ 1584 w 857"/>
                <a:gd name="T33" fmla="*/ 1397 h 841"/>
                <a:gd name="T34" fmla="*/ 1487 w 857"/>
                <a:gd name="T35" fmla="*/ 1263 h 841"/>
                <a:gd name="T36" fmla="*/ 1445 w 857"/>
                <a:gd name="T37" fmla="*/ 1250 h 841"/>
                <a:gd name="T38" fmla="*/ 1324 w 857"/>
                <a:gd name="T39" fmla="*/ 1156 h 841"/>
                <a:gd name="T40" fmla="*/ 1244 w 857"/>
                <a:gd name="T41" fmla="*/ 1182 h 841"/>
                <a:gd name="T42" fmla="*/ 1224 w 857"/>
                <a:gd name="T43" fmla="*/ 1210 h 841"/>
                <a:gd name="T44" fmla="*/ 1203 w 857"/>
                <a:gd name="T45" fmla="*/ 1291 h 841"/>
                <a:gd name="T46" fmla="*/ 1165 w 857"/>
                <a:gd name="T47" fmla="*/ 1238 h 841"/>
                <a:gd name="T48" fmla="*/ 1043 w 857"/>
                <a:gd name="T49" fmla="*/ 1210 h 841"/>
                <a:gd name="T50" fmla="*/ 1023 w 857"/>
                <a:gd name="T51" fmla="*/ 1145 h 841"/>
                <a:gd name="T52" fmla="*/ 1144 w 857"/>
                <a:gd name="T53" fmla="*/ 1156 h 841"/>
                <a:gd name="T54" fmla="*/ 1224 w 857"/>
                <a:gd name="T55" fmla="*/ 1118 h 841"/>
                <a:gd name="T56" fmla="*/ 1165 w 857"/>
                <a:gd name="T57" fmla="*/ 1064 h 841"/>
                <a:gd name="T58" fmla="*/ 1264 w 857"/>
                <a:gd name="T59" fmla="*/ 997 h 841"/>
                <a:gd name="T60" fmla="*/ 1344 w 857"/>
                <a:gd name="T61" fmla="*/ 943 h 841"/>
                <a:gd name="T62" fmla="*/ 1203 w 857"/>
                <a:gd name="T63" fmla="*/ 679 h 841"/>
                <a:gd name="T64" fmla="*/ 1023 w 857"/>
                <a:gd name="T65" fmla="*/ 599 h 841"/>
                <a:gd name="T66" fmla="*/ 861 w 857"/>
                <a:gd name="T67" fmla="*/ 559 h 841"/>
                <a:gd name="T68" fmla="*/ 703 w 857"/>
                <a:gd name="T69" fmla="*/ 518 h 841"/>
                <a:gd name="T70" fmla="*/ 522 w 857"/>
                <a:gd name="T71" fmla="*/ 559 h 841"/>
                <a:gd name="T72" fmla="*/ 121 w 857"/>
                <a:gd name="T73" fmla="*/ 399 h 841"/>
                <a:gd name="T74" fmla="*/ 20 w 857"/>
                <a:gd name="T75" fmla="*/ 266 h 841"/>
                <a:gd name="T76" fmla="*/ 121 w 857"/>
                <a:gd name="T77" fmla="*/ 252 h 841"/>
                <a:gd name="T78" fmla="*/ 281 w 857"/>
                <a:gd name="T79" fmla="*/ 159 h 841"/>
                <a:gd name="T80" fmla="*/ 341 w 857"/>
                <a:gd name="T81" fmla="*/ 106 h 841"/>
                <a:gd name="T82" fmla="*/ 542 w 857"/>
                <a:gd name="T83" fmla="*/ 53 h 841"/>
                <a:gd name="T84" fmla="*/ 582 w 857"/>
                <a:gd name="T85" fmla="*/ 0 h 841"/>
                <a:gd name="T86" fmla="*/ 722 w 857"/>
                <a:gd name="T87" fmla="*/ 122 h 841"/>
                <a:gd name="T88" fmla="*/ 743 w 857"/>
                <a:gd name="T89" fmla="*/ 214 h 841"/>
                <a:gd name="T90" fmla="*/ 782 w 857"/>
                <a:gd name="T91" fmla="*/ 293 h 841"/>
                <a:gd name="T92" fmla="*/ 844 w 857"/>
                <a:gd name="T93" fmla="*/ 320 h 841"/>
                <a:gd name="T94" fmla="*/ 1023 w 857"/>
                <a:gd name="T95" fmla="*/ 293 h 841"/>
                <a:gd name="T96" fmla="*/ 1023 w 857"/>
                <a:gd name="T97" fmla="*/ 359 h 841"/>
                <a:gd name="T98" fmla="*/ 964 w 857"/>
                <a:gd name="T99" fmla="*/ 424 h 841"/>
                <a:gd name="T100" fmla="*/ 1083 w 857"/>
                <a:gd name="T101" fmla="*/ 546 h 841"/>
                <a:gd name="T102" fmla="*/ 1244 w 857"/>
                <a:gd name="T103" fmla="*/ 572 h 841"/>
                <a:gd name="T104" fmla="*/ 1324 w 857"/>
                <a:gd name="T105" fmla="*/ 531 h 841"/>
                <a:gd name="T106" fmla="*/ 1465 w 857"/>
                <a:gd name="T107" fmla="*/ 531 h 841"/>
                <a:gd name="T108" fmla="*/ 1565 w 857"/>
                <a:gd name="T109" fmla="*/ 559 h 841"/>
                <a:gd name="T110" fmla="*/ 1445 w 857"/>
                <a:gd name="T111" fmla="*/ 651 h 841"/>
                <a:gd name="T112" fmla="*/ 1505 w 857"/>
                <a:gd name="T113" fmla="*/ 758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invGray">
            <a:xfrm>
              <a:off x="3456482" y="1136115"/>
              <a:ext cx="2397436" cy="2117966"/>
            </a:xfrm>
            <a:custGeom>
              <a:avLst/>
              <a:gdLst>
                <a:gd name="T0" fmla="*/ 41 w 1425"/>
                <a:gd name="T1" fmla="*/ 1497 h 1241"/>
                <a:gd name="T2" fmla="*/ 158 w 1425"/>
                <a:gd name="T3" fmla="*/ 1617 h 1241"/>
                <a:gd name="T4" fmla="*/ 339 w 1425"/>
                <a:gd name="T5" fmla="*/ 1629 h 1241"/>
                <a:gd name="T6" fmla="*/ 279 w 1425"/>
                <a:gd name="T7" fmla="*/ 1722 h 1241"/>
                <a:gd name="T8" fmla="*/ 538 w 1425"/>
                <a:gd name="T9" fmla="*/ 1885 h 1241"/>
                <a:gd name="T10" fmla="*/ 639 w 1425"/>
                <a:gd name="T11" fmla="*/ 1829 h 1241"/>
                <a:gd name="T12" fmla="*/ 879 w 1425"/>
                <a:gd name="T13" fmla="*/ 1843 h 1241"/>
                <a:gd name="T14" fmla="*/ 819 w 1425"/>
                <a:gd name="T15" fmla="*/ 2070 h 1241"/>
                <a:gd name="T16" fmla="*/ 1058 w 1425"/>
                <a:gd name="T17" fmla="*/ 2004 h 1241"/>
                <a:gd name="T18" fmla="*/ 1240 w 1425"/>
                <a:gd name="T19" fmla="*/ 1856 h 1241"/>
                <a:gd name="T20" fmla="*/ 1396 w 1425"/>
                <a:gd name="T21" fmla="*/ 2043 h 1241"/>
                <a:gd name="T22" fmla="*/ 1498 w 1425"/>
                <a:gd name="T23" fmla="*/ 2004 h 1241"/>
                <a:gd name="T24" fmla="*/ 1657 w 1425"/>
                <a:gd name="T25" fmla="*/ 1856 h 1241"/>
                <a:gd name="T26" fmla="*/ 1758 w 1425"/>
                <a:gd name="T27" fmla="*/ 1829 h 1241"/>
                <a:gd name="T28" fmla="*/ 1837 w 1425"/>
                <a:gd name="T29" fmla="*/ 1829 h 1241"/>
                <a:gd name="T30" fmla="*/ 1998 w 1425"/>
                <a:gd name="T31" fmla="*/ 1712 h 1241"/>
                <a:gd name="T32" fmla="*/ 2155 w 1425"/>
                <a:gd name="T33" fmla="*/ 1684 h 1241"/>
                <a:gd name="T34" fmla="*/ 2236 w 1425"/>
                <a:gd name="T35" fmla="*/ 1536 h 1241"/>
                <a:gd name="T36" fmla="*/ 2355 w 1425"/>
                <a:gd name="T37" fmla="*/ 1522 h 1241"/>
                <a:gd name="T38" fmla="*/ 2515 w 1425"/>
                <a:gd name="T39" fmla="*/ 1456 h 1241"/>
                <a:gd name="T40" fmla="*/ 2715 w 1425"/>
                <a:gd name="T41" fmla="*/ 1376 h 1241"/>
                <a:gd name="T42" fmla="*/ 2814 w 1425"/>
                <a:gd name="T43" fmla="*/ 1536 h 1241"/>
                <a:gd name="T44" fmla="*/ 2933 w 1425"/>
                <a:gd name="T45" fmla="*/ 1482 h 1241"/>
                <a:gd name="T46" fmla="*/ 2933 w 1425"/>
                <a:gd name="T47" fmla="*/ 1403 h 1241"/>
                <a:gd name="T48" fmla="*/ 3374 w 1425"/>
                <a:gd name="T49" fmla="*/ 1310 h 1241"/>
                <a:gd name="T50" fmla="*/ 3434 w 1425"/>
                <a:gd name="T51" fmla="*/ 1217 h 1241"/>
                <a:gd name="T52" fmla="*/ 3274 w 1425"/>
                <a:gd name="T53" fmla="*/ 1122 h 1241"/>
                <a:gd name="T54" fmla="*/ 3155 w 1425"/>
                <a:gd name="T55" fmla="*/ 934 h 1241"/>
                <a:gd name="T56" fmla="*/ 3334 w 1425"/>
                <a:gd name="T57" fmla="*/ 934 h 1241"/>
                <a:gd name="T58" fmla="*/ 3374 w 1425"/>
                <a:gd name="T59" fmla="*/ 788 h 1241"/>
                <a:gd name="T60" fmla="*/ 3233 w 1425"/>
                <a:gd name="T61" fmla="*/ 721 h 1241"/>
                <a:gd name="T62" fmla="*/ 3472 w 1425"/>
                <a:gd name="T63" fmla="*/ 493 h 1241"/>
                <a:gd name="T64" fmla="*/ 3554 w 1425"/>
                <a:gd name="T65" fmla="*/ 214 h 1241"/>
                <a:gd name="T66" fmla="*/ 3355 w 1425"/>
                <a:gd name="T67" fmla="*/ 214 h 1241"/>
                <a:gd name="T68" fmla="*/ 3155 w 1425"/>
                <a:gd name="T69" fmla="*/ 122 h 1241"/>
                <a:gd name="T70" fmla="*/ 2974 w 1425"/>
                <a:gd name="T71" fmla="*/ 109 h 1241"/>
                <a:gd name="T72" fmla="*/ 2914 w 1425"/>
                <a:gd name="T73" fmla="*/ 0 h 1241"/>
                <a:gd name="T74" fmla="*/ 2896 w 1425"/>
                <a:gd name="T75" fmla="*/ 109 h 1241"/>
                <a:gd name="T76" fmla="*/ 2814 w 1425"/>
                <a:gd name="T77" fmla="*/ 280 h 1241"/>
                <a:gd name="T78" fmla="*/ 2795 w 1425"/>
                <a:gd name="T79" fmla="*/ 401 h 1241"/>
                <a:gd name="T80" fmla="*/ 2476 w 1425"/>
                <a:gd name="T81" fmla="*/ 466 h 1241"/>
                <a:gd name="T82" fmla="*/ 2476 w 1425"/>
                <a:gd name="T83" fmla="*/ 721 h 1241"/>
                <a:gd name="T84" fmla="*/ 2634 w 1425"/>
                <a:gd name="T85" fmla="*/ 695 h 1241"/>
                <a:gd name="T86" fmla="*/ 2836 w 1425"/>
                <a:gd name="T87" fmla="*/ 748 h 1241"/>
                <a:gd name="T88" fmla="*/ 2836 w 1425"/>
                <a:gd name="T89" fmla="*/ 841 h 1241"/>
                <a:gd name="T90" fmla="*/ 2596 w 1425"/>
                <a:gd name="T91" fmla="*/ 895 h 1241"/>
                <a:gd name="T92" fmla="*/ 2476 w 1425"/>
                <a:gd name="T93" fmla="*/ 988 h 1241"/>
                <a:gd name="T94" fmla="*/ 2155 w 1425"/>
                <a:gd name="T95" fmla="*/ 1109 h 1241"/>
                <a:gd name="T96" fmla="*/ 1897 w 1425"/>
                <a:gd name="T97" fmla="*/ 1082 h 1241"/>
                <a:gd name="T98" fmla="*/ 1916 w 1425"/>
                <a:gd name="T99" fmla="*/ 1255 h 1241"/>
                <a:gd name="T100" fmla="*/ 1596 w 1425"/>
                <a:gd name="T101" fmla="*/ 1415 h 1241"/>
                <a:gd name="T102" fmla="*/ 1139 w 1425"/>
                <a:gd name="T103" fmla="*/ 1469 h 1241"/>
                <a:gd name="T104" fmla="*/ 879 w 1425"/>
                <a:gd name="T105" fmla="*/ 1482 h 1241"/>
                <a:gd name="T106" fmla="*/ 620 w 1425"/>
                <a:gd name="T107" fmla="*/ 1441 h 1241"/>
                <a:gd name="T108" fmla="*/ 239 w 1425"/>
                <a:gd name="T109" fmla="*/ 1363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invGray">
            <a:xfrm>
              <a:off x="1248207" y="1491933"/>
              <a:ext cx="2142419" cy="1762148"/>
            </a:xfrm>
            <a:custGeom>
              <a:avLst/>
              <a:gdLst>
                <a:gd name="T0" fmla="*/ 3140 w 1273"/>
                <a:gd name="T1" fmla="*/ 960 h 1033"/>
                <a:gd name="T2" fmla="*/ 3099 w 1273"/>
                <a:gd name="T3" fmla="*/ 1052 h 1033"/>
                <a:gd name="T4" fmla="*/ 2939 w 1273"/>
                <a:gd name="T5" fmla="*/ 1052 h 1033"/>
                <a:gd name="T6" fmla="*/ 2879 w 1273"/>
                <a:gd name="T7" fmla="*/ 1105 h 1033"/>
                <a:gd name="T8" fmla="*/ 2699 w 1273"/>
                <a:gd name="T9" fmla="*/ 1199 h 1033"/>
                <a:gd name="T10" fmla="*/ 2620 w 1273"/>
                <a:gd name="T11" fmla="*/ 1213 h 1033"/>
                <a:gd name="T12" fmla="*/ 2339 w 1273"/>
                <a:gd name="T13" fmla="*/ 1373 h 1033"/>
                <a:gd name="T14" fmla="*/ 2200 w 1273"/>
                <a:gd name="T15" fmla="*/ 1467 h 1033"/>
                <a:gd name="T16" fmla="*/ 2300 w 1273"/>
                <a:gd name="T17" fmla="*/ 1571 h 1033"/>
                <a:gd name="T18" fmla="*/ 2222 w 1273"/>
                <a:gd name="T19" fmla="*/ 1653 h 1033"/>
                <a:gd name="T20" fmla="*/ 2239 w 1273"/>
                <a:gd name="T21" fmla="*/ 1720 h 1033"/>
                <a:gd name="T22" fmla="*/ 2101 w 1273"/>
                <a:gd name="T23" fmla="*/ 1692 h 1033"/>
                <a:gd name="T24" fmla="*/ 2018 w 1273"/>
                <a:gd name="T25" fmla="*/ 1666 h 1033"/>
                <a:gd name="T26" fmla="*/ 1841 w 1273"/>
                <a:gd name="T27" fmla="*/ 1598 h 1033"/>
                <a:gd name="T28" fmla="*/ 1500 w 1273"/>
                <a:gd name="T29" fmla="*/ 1640 h 1033"/>
                <a:gd name="T30" fmla="*/ 1282 w 1273"/>
                <a:gd name="T31" fmla="*/ 1653 h 1033"/>
                <a:gd name="T32" fmla="*/ 1079 w 1273"/>
                <a:gd name="T33" fmla="*/ 1585 h 1033"/>
                <a:gd name="T34" fmla="*/ 920 w 1273"/>
                <a:gd name="T35" fmla="*/ 1598 h 1033"/>
                <a:gd name="T36" fmla="*/ 681 w 1273"/>
                <a:gd name="T37" fmla="*/ 1545 h 1033"/>
                <a:gd name="T38" fmla="*/ 539 w 1273"/>
                <a:gd name="T39" fmla="*/ 1640 h 1033"/>
                <a:gd name="T40" fmla="*/ 381 w 1273"/>
                <a:gd name="T41" fmla="*/ 1571 h 1033"/>
                <a:gd name="T42" fmla="*/ 259 w 1273"/>
                <a:gd name="T43" fmla="*/ 1440 h 1033"/>
                <a:gd name="T44" fmla="*/ 138 w 1273"/>
                <a:gd name="T45" fmla="*/ 1332 h 1033"/>
                <a:gd name="T46" fmla="*/ 160 w 1273"/>
                <a:gd name="T47" fmla="*/ 1291 h 1033"/>
                <a:gd name="T48" fmla="*/ 101 w 1273"/>
                <a:gd name="T49" fmla="*/ 1187 h 1033"/>
                <a:gd name="T50" fmla="*/ 0 w 1273"/>
                <a:gd name="T51" fmla="*/ 1146 h 1033"/>
                <a:gd name="T52" fmla="*/ 79 w 1273"/>
                <a:gd name="T53" fmla="*/ 1146 h 1033"/>
                <a:gd name="T54" fmla="*/ 79 w 1273"/>
                <a:gd name="T55" fmla="*/ 1026 h 1033"/>
                <a:gd name="T56" fmla="*/ 60 w 1273"/>
                <a:gd name="T57" fmla="*/ 947 h 1033"/>
                <a:gd name="T58" fmla="*/ 0 w 1273"/>
                <a:gd name="T59" fmla="*/ 867 h 1033"/>
                <a:gd name="T60" fmla="*/ 221 w 1273"/>
                <a:gd name="T61" fmla="*/ 773 h 1033"/>
                <a:gd name="T62" fmla="*/ 339 w 1273"/>
                <a:gd name="T63" fmla="*/ 760 h 1033"/>
                <a:gd name="T64" fmla="*/ 381 w 1273"/>
                <a:gd name="T65" fmla="*/ 800 h 1033"/>
                <a:gd name="T66" fmla="*/ 500 w 1273"/>
                <a:gd name="T67" fmla="*/ 800 h 1033"/>
                <a:gd name="T68" fmla="*/ 759 w 1273"/>
                <a:gd name="T69" fmla="*/ 760 h 1033"/>
                <a:gd name="T70" fmla="*/ 1041 w 1273"/>
                <a:gd name="T71" fmla="*/ 708 h 1033"/>
                <a:gd name="T72" fmla="*/ 1059 w 1273"/>
                <a:gd name="T73" fmla="*/ 627 h 1033"/>
                <a:gd name="T74" fmla="*/ 1179 w 1273"/>
                <a:gd name="T75" fmla="*/ 388 h 1033"/>
                <a:gd name="T76" fmla="*/ 1140 w 1273"/>
                <a:gd name="T77" fmla="*/ 332 h 1033"/>
                <a:gd name="T78" fmla="*/ 1480 w 1273"/>
                <a:gd name="T79" fmla="*/ 374 h 1033"/>
                <a:gd name="T80" fmla="*/ 1660 w 1273"/>
                <a:gd name="T81" fmla="*/ 159 h 1033"/>
                <a:gd name="T82" fmla="*/ 1959 w 1273"/>
                <a:gd name="T83" fmla="*/ 214 h 1033"/>
                <a:gd name="T84" fmla="*/ 1959 w 1273"/>
                <a:gd name="T85" fmla="*/ 135 h 1033"/>
                <a:gd name="T86" fmla="*/ 2101 w 1273"/>
                <a:gd name="T87" fmla="*/ 66 h 1033"/>
                <a:gd name="T88" fmla="*/ 2200 w 1273"/>
                <a:gd name="T89" fmla="*/ 0 h 1033"/>
                <a:gd name="T90" fmla="*/ 2319 w 1273"/>
                <a:gd name="T91" fmla="*/ 27 h 1033"/>
                <a:gd name="T92" fmla="*/ 2319 w 1273"/>
                <a:gd name="T93" fmla="*/ 80 h 1033"/>
                <a:gd name="T94" fmla="*/ 2401 w 1273"/>
                <a:gd name="T95" fmla="*/ 186 h 1033"/>
                <a:gd name="T96" fmla="*/ 2560 w 1273"/>
                <a:gd name="T97" fmla="*/ 239 h 1033"/>
                <a:gd name="T98" fmla="*/ 2599 w 1273"/>
                <a:gd name="T99" fmla="*/ 414 h 1033"/>
                <a:gd name="T100" fmla="*/ 2539 w 1273"/>
                <a:gd name="T101" fmla="*/ 559 h 1033"/>
                <a:gd name="T102" fmla="*/ 2782 w 1273"/>
                <a:gd name="T103" fmla="*/ 615 h 1033"/>
                <a:gd name="T104" fmla="*/ 3021 w 1273"/>
                <a:gd name="T105" fmla="*/ 732 h 1033"/>
                <a:gd name="T106" fmla="*/ 3082 w 1273"/>
                <a:gd name="T107" fmla="*/ 800 h 1033"/>
                <a:gd name="T108" fmla="*/ 3179 w 1273"/>
                <a:gd name="T109" fmla="*/ 947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invGray">
            <a:xfrm>
              <a:off x="5706793" y="4726645"/>
              <a:ext cx="214382" cy="440537"/>
            </a:xfrm>
            <a:custGeom>
              <a:avLst/>
              <a:gdLst>
                <a:gd name="T0" fmla="*/ 55 w 129"/>
                <a:gd name="T1" fmla="*/ 395 h 257"/>
                <a:gd name="T2" fmla="*/ 75 w 129"/>
                <a:gd name="T3" fmla="*/ 424 h 257"/>
                <a:gd name="T4" fmla="*/ 130 w 129"/>
                <a:gd name="T5" fmla="*/ 437 h 257"/>
                <a:gd name="T6" fmla="*/ 151 w 129"/>
                <a:gd name="T7" fmla="*/ 382 h 257"/>
                <a:gd name="T8" fmla="*/ 243 w 129"/>
                <a:gd name="T9" fmla="*/ 315 h 257"/>
                <a:gd name="T10" fmla="*/ 243 w 129"/>
                <a:gd name="T11" fmla="*/ 218 h 257"/>
                <a:gd name="T12" fmla="*/ 280 w 129"/>
                <a:gd name="T13" fmla="*/ 164 h 257"/>
                <a:gd name="T14" fmla="*/ 300 w 129"/>
                <a:gd name="T15" fmla="*/ 122 h 257"/>
                <a:gd name="T16" fmla="*/ 263 w 129"/>
                <a:gd name="T17" fmla="*/ 96 h 257"/>
                <a:gd name="T18" fmla="*/ 243 w 129"/>
                <a:gd name="T19" fmla="*/ 0 h 257"/>
                <a:gd name="T20" fmla="*/ 151 w 129"/>
                <a:gd name="T21" fmla="*/ 41 h 257"/>
                <a:gd name="T22" fmla="*/ 114 w 129"/>
                <a:gd name="T23" fmla="*/ 41 h 257"/>
                <a:gd name="T24" fmla="*/ 130 w 129"/>
                <a:gd name="T25" fmla="*/ 69 h 257"/>
                <a:gd name="T26" fmla="*/ 55 w 129"/>
                <a:gd name="T27" fmla="*/ 122 h 257"/>
                <a:gd name="T28" fmla="*/ 55 w 129"/>
                <a:gd name="T29" fmla="*/ 191 h 257"/>
                <a:gd name="T30" fmla="*/ 0 w 129"/>
                <a:gd name="T31" fmla="*/ 231 h 257"/>
                <a:gd name="T32" fmla="*/ 18 w 129"/>
                <a:gd name="T33" fmla="*/ 286 h 257"/>
                <a:gd name="T34" fmla="*/ 38 w 129"/>
                <a:gd name="T35" fmla="*/ 382 h 257"/>
                <a:gd name="T36" fmla="*/ 55 w 129"/>
                <a:gd name="T37" fmla="*/ 395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900" b="1">
                <a:solidFill>
                  <a:srgbClr val="000000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graphicFrame>
        <p:nvGraphicFramePr>
          <p:cNvPr id="35" name="Chart 259"/>
          <p:cNvGraphicFramePr/>
          <p:nvPr>
            <p:extLst>
              <p:ext uri="{D42A27DB-BD31-4B8C-83A1-F6EECF244321}">
                <p14:modId xmlns:p14="http://schemas.microsoft.com/office/powerpoint/2010/main" val="1338261464"/>
              </p:ext>
            </p:extLst>
          </p:nvPr>
        </p:nvGraphicFramePr>
        <p:xfrm>
          <a:off x="2174160" y="3533041"/>
          <a:ext cx="990371" cy="94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6" name="Text Box 10"/>
          <p:cNvSpPr txBox="1">
            <a:spLocks noChangeArrowheads="1"/>
          </p:cNvSpPr>
          <p:nvPr/>
        </p:nvSpPr>
        <p:spPr bwMode="auto">
          <a:xfrm>
            <a:off x="2350863" y="3860535"/>
            <a:ext cx="636960" cy="292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9" tIns="22855" rIns="45709" bIns="22855">
            <a:spAutoFit/>
          </a:bodyPr>
          <a:lstStyle/>
          <a:p>
            <a:pPr algn="ctr" defTabSz="1087807"/>
            <a:r>
              <a:rPr lang="en-US" sz="15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itchFamily="34" charset="0"/>
                <a:cs typeface="Open Sans" pitchFamily="34" charset="0"/>
              </a:rPr>
              <a:t>55%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" pitchFamily="34" charset="0"/>
              <a:cs typeface="Open Sans" pitchFamily="34" charset="0"/>
            </a:endParaRPr>
          </a:p>
        </p:txBody>
      </p:sp>
      <p:graphicFrame>
        <p:nvGraphicFramePr>
          <p:cNvPr id="37" name="Chart 265"/>
          <p:cNvGraphicFramePr/>
          <p:nvPr>
            <p:extLst>
              <p:ext uri="{D42A27DB-BD31-4B8C-83A1-F6EECF244321}">
                <p14:modId xmlns:p14="http://schemas.microsoft.com/office/powerpoint/2010/main" val="2115174454"/>
              </p:ext>
            </p:extLst>
          </p:nvPr>
        </p:nvGraphicFramePr>
        <p:xfrm>
          <a:off x="979772" y="3533041"/>
          <a:ext cx="990371" cy="94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8" name="Text Box 10"/>
          <p:cNvSpPr txBox="1">
            <a:spLocks noChangeArrowheads="1"/>
          </p:cNvSpPr>
          <p:nvPr/>
        </p:nvSpPr>
        <p:spPr bwMode="auto">
          <a:xfrm>
            <a:off x="1156474" y="3860535"/>
            <a:ext cx="636960" cy="292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9" tIns="22855" rIns="45709" bIns="22855">
            <a:spAutoFit/>
          </a:bodyPr>
          <a:lstStyle/>
          <a:p>
            <a:pPr algn="ctr" defTabSz="1087807"/>
            <a:r>
              <a:rPr lang="en-US" sz="15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itchFamily="34" charset="0"/>
                <a:cs typeface="Open Sans" pitchFamily="34" charset="0"/>
              </a:rPr>
              <a:t>35%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" pitchFamily="34" charset="0"/>
              <a:cs typeface="Open Sans" pitchFamily="34" charset="0"/>
            </a:endParaRPr>
          </a:p>
        </p:txBody>
      </p:sp>
      <p:graphicFrame>
        <p:nvGraphicFramePr>
          <p:cNvPr id="39" name="Chart 270"/>
          <p:cNvGraphicFramePr/>
          <p:nvPr>
            <p:extLst>
              <p:ext uri="{D42A27DB-BD31-4B8C-83A1-F6EECF244321}">
                <p14:modId xmlns:p14="http://schemas.microsoft.com/office/powerpoint/2010/main" val="1992318975"/>
              </p:ext>
            </p:extLst>
          </p:nvPr>
        </p:nvGraphicFramePr>
        <p:xfrm>
          <a:off x="3499239" y="3533041"/>
          <a:ext cx="990371" cy="94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0" name="Text Box 10"/>
          <p:cNvSpPr txBox="1">
            <a:spLocks noChangeArrowheads="1"/>
          </p:cNvSpPr>
          <p:nvPr/>
        </p:nvSpPr>
        <p:spPr bwMode="auto">
          <a:xfrm>
            <a:off x="3675941" y="3860535"/>
            <a:ext cx="636960" cy="292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9" tIns="22855" rIns="45709" bIns="22855">
            <a:spAutoFit/>
          </a:bodyPr>
          <a:lstStyle/>
          <a:p>
            <a:pPr algn="ctr" defTabSz="1087807"/>
            <a:r>
              <a:rPr lang="en-US" sz="15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itchFamily="34" charset="0"/>
                <a:cs typeface="Open Sans" pitchFamily="34" charset="0"/>
              </a:rPr>
              <a:t>21%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" pitchFamily="34" charset="0"/>
              <a:cs typeface="Open Sans" pitchFamily="34" charset="0"/>
            </a:endParaRPr>
          </a:p>
        </p:txBody>
      </p:sp>
      <p:graphicFrame>
        <p:nvGraphicFramePr>
          <p:cNvPr id="41" name="Chart 274"/>
          <p:cNvGraphicFramePr/>
          <p:nvPr>
            <p:extLst>
              <p:ext uri="{D42A27DB-BD31-4B8C-83A1-F6EECF244321}">
                <p14:modId xmlns:p14="http://schemas.microsoft.com/office/powerpoint/2010/main" val="1196122142"/>
              </p:ext>
            </p:extLst>
          </p:nvPr>
        </p:nvGraphicFramePr>
        <p:xfrm>
          <a:off x="4881643" y="3533041"/>
          <a:ext cx="990371" cy="94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2" name="Text Box 10"/>
          <p:cNvSpPr txBox="1">
            <a:spLocks noChangeArrowheads="1"/>
          </p:cNvSpPr>
          <p:nvPr/>
        </p:nvSpPr>
        <p:spPr bwMode="auto">
          <a:xfrm>
            <a:off x="5058346" y="3860535"/>
            <a:ext cx="636960" cy="292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9" tIns="22855" rIns="45709" bIns="22855">
            <a:spAutoFit/>
          </a:bodyPr>
          <a:lstStyle/>
          <a:p>
            <a:pPr algn="ctr" defTabSz="1087807"/>
            <a:r>
              <a:rPr lang="en-US" sz="15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itchFamily="34" charset="0"/>
                <a:cs typeface="Open Sans" pitchFamily="34" charset="0"/>
              </a:rPr>
              <a:t>42%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" pitchFamily="34" charset="0"/>
              <a:cs typeface="Open Sans" pitchFamily="34" charset="0"/>
            </a:endParaRPr>
          </a:p>
        </p:txBody>
      </p:sp>
      <p:graphicFrame>
        <p:nvGraphicFramePr>
          <p:cNvPr id="43" name="Chart 294"/>
          <p:cNvGraphicFramePr/>
          <p:nvPr>
            <p:extLst>
              <p:ext uri="{D42A27DB-BD31-4B8C-83A1-F6EECF244321}">
                <p14:modId xmlns:p14="http://schemas.microsoft.com/office/powerpoint/2010/main" val="2964462511"/>
              </p:ext>
            </p:extLst>
          </p:nvPr>
        </p:nvGraphicFramePr>
        <p:xfrm>
          <a:off x="6179596" y="3533041"/>
          <a:ext cx="990371" cy="94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4" name="Text Box 10"/>
          <p:cNvSpPr txBox="1">
            <a:spLocks noChangeArrowheads="1"/>
          </p:cNvSpPr>
          <p:nvPr/>
        </p:nvSpPr>
        <p:spPr bwMode="auto">
          <a:xfrm>
            <a:off x="6356299" y="3860535"/>
            <a:ext cx="636960" cy="292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9" tIns="22855" rIns="45709" bIns="22855">
            <a:spAutoFit/>
          </a:bodyPr>
          <a:lstStyle/>
          <a:p>
            <a:pPr algn="ctr" defTabSz="1087807"/>
            <a:r>
              <a:rPr lang="en-US" sz="15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itchFamily="34" charset="0"/>
                <a:cs typeface="Open Sans" pitchFamily="34" charset="0"/>
              </a:rPr>
              <a:t>94%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" pitchFamily="34" charset="0"/>
              <a:cs typeface="Open Sans" pitchFamily="34" charset="0"/>
            </a:endParaRPr>
          </a:p>
        </p:txBody>
      </p:sp>
      <p:graphicFrame>
        <p:nvGraphicFramePr>
          <p:cNvPr id="45" name="Chart 298"/>
          <p:cNvGraphicFramePr/>
          <p:nvPr>
            <p:extLst>
              <p:ext uri="{D42A27DB-BD31-4B8C-83A1-F6EECF244321}">
                <p14:modId xmlns:p14="http://schemas.microsoft.com/office/powerpoint/2010/main" val="3133805291"/>
              </p:ext>
            </p:extLst>
          </p:nvPr>
        </p:nvGraphicFramePr>
        <p:xfrm>
          <a:off x="7316470" y="3533041"/>
          <a:ext cx="990371" cy="94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6" name="Text Box 10"/>
          <p:cNvSpPr txBox="1">
            <a:spLocks noChangeArrowheads="1"/>
          </p:cNvSpPr>
          <p:nvPr/>
        </p:nvSpPr>
        <p:spPr bwMode="auto">
          <a:xfrm>
            <a:off x="7504673" y="3860535"/>
            <a:ext cx="636960" cy="292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09" tIns="22855" rIns="45709" bIns="22855">
            <a:spAutoFit/>
          </a:bodyPr>
          <a:lstStyle/>
          <a:p>
            <a:pPr algn="ctr" defTabSz="1087807"/>
            <a:r>
              <a:rPr lang="en-US" sz="15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itchFamily="34" charset="0"/>
                <a:cs typeface="Open Sans" pitchFamily="34" charset="0"/>
              </a:rPr>
              <a:t>89%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47" name="Oval 302"/>
          <p:cNvSpPr/>
          <p:nvPr/>
        </p:nvSpPr>
        <p:spPr>
          <a:xfrm>
            <a:off x="3410741" y="1506383"/>
            <a:ext cx="88497" cy="88497"/>
          </a:xfrm>
          <a:prstGeom prst="ellipse">
            <a:avLst/>
          </a:prstGeom>
          <a:solidFill>
            <a:schemeClr val="bg1"/>
          </a:solidFill>
          <a:ln>
            <a:solidFill>
              <a:srgbClr val="B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>
              <a:latin typeface="+mj-lt"/>
            </a:endParaRPr>
          </a:p>
        </p:txBody>
      </p:sp>
      <p:sp>
        <p:nvSpPr>
          <p:cNvPr id="48" name="Oval 303"/>
          <p:cNvSpPr/>
          <p:nvPr/>
        </p:nvSpPr>
        <p:spPr>
          <a:xfrm>
            <a:off x="3201218" y="2313725"/>
            <a:ext cx="88497" cy="88497"/>
          </a:xfrm>
          <a:prstGeom prst="ellipse">
            <a:avLst/>
          </a:prstGeom>
          <a:solidFill>
            <a:schemeClr val="bg1"/>
          </a:solidFill>
          <a:ln>
            <a:solidFill>
              <a:srgbClr val="B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>
              <a:latin typeface="+mj-lt"/>
            </a:endParaRPr>
          </a:p>
        </p:txBody>
      </p:sp>
      <p:sp>
        <p:nvSpPr>
          <p:cNvPr id="49" name="Oval 304"/>
          <p:cNvSpPr/>
          <p:nvPr/>
        </p:nvSpPr>
        <p:spPr>
          <a:xfrm>
            <a:off x="4540307" y="2620742"/>
            <a:ext cx="88497" cy="88497"/>
          </a:xfrm>
          <a:prstGeom prst="ellipse">
            <a:avLst/>
          </a:prstGeom>
          <a:solidFill>
            <a:schemeClr val="bg1"/>
          </a:solidFill>
          <a:ln>
            <a:solidFill>
              <a:srgbClr val="B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>
              <a:latin typeface="+mj-lt"/>
            </a:endParaRPr>
          </a:p>
        </p:txBody>
      </p:sp>
      <p:sp>
        <p:nvSpPr>
          <p:cNvPr id="50" name="Oval 305"/>
          <p:cNvSpPr/>
          <p:nvPr/>
        </p:nvSpPr>
        <p:spPr>
          <a:xfrm>
            <a:off x="4938413" y="2350007"/>
            <a:ext cx="88497" cy="88497"/>
          </a:xfrm>
          <a:prstGeom prst="ellipse">
            <a:avLst/>
          </a:prstGeom>
          <a:solidFill>
            <a:schemeClr val="bg1"/>
          </a:solidFill>
          <a:ln>
            <a:solidFill>
              <a:srgbClr val="B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>
              <a:latin typeface="+mj-lt"/>
            </a:endParaRPr>
          </a:p>
        </p:txBody>
      </p:sp>
      <p:sp>
        <p:nvSpPr>
          <p:cNvPr id="51" name="Oval 306"/>
          <p:cNvSpPr/>
          <p:nvPr/>
        </p:nvSpPr>
        <p:spPr>
          <a:xfrm>
            <a:off x="5493323" y="1883297"/>
            <a:ext cx="88497" cy="88497"/>
          </a:xfrm>
          <a:prstGeom prst="ellipse">
            <a:avLst/>
          </a:prstGeom>
          <a:solidFill>
            <a:schemeClr val="bg1"/>
          </a:solidFill>
          <a:ln>
            <a:solidFill>
              <a:srgbClr val="B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>
              <a:latin typeface="+mj-lt"/>
            </a:endParaRPr>
          </a:p>
        </p:txBody>
      </p:sp>
      <p:sp>
        <p:nvSpPr>
          <p:cNvPr id="52" name="Oval 307"/>
          <p:cNvSpPr/>
          <p:nvPr/>
        </p:nvSpPr>
        <p:spPr>
          <a:xfrm>
            <a:off x="5884892" y="2560955"/>
            <a:ext cx="88497" cy="88497"/>
          </a:xfrm>
          <a:prstGeom prst="ellipse">
            <a:avLst/>
          </a:prstGeom>
          <a:solidFill>
            <a:schemeClr val="bg1"/>
          </a:solidFill>
          <a:ln>
            <a:solidFill>
              <a:srgbClr val="B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>
              <a:latin typeface="+mj-lt"/>
            </a:endParaRPr>
          </a:p>
        </p:txBody>
      </p:sp>
      <p:cxnSp>
        <p:nvCxnSpPr>
          <p:cNvPr id="53" name="Straight Arrow Connector 568"/>
          <p:cNvCxnSpPr/>
          <p:nvPr/>
        </p:nvCxnSpPr>
        <p:spPr>
          <a:xfrm>
            <a:off x="1480841" y="1550631"/>
            <a:ext cx="0" cy="1982410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71"/>
          <p:cNvCxnSpPr>
            <a:stCxn id="47" idx="2"/>
          </p:cNvCxnSpPr>
          <p:nvPr/>
        </p:nvCxnSpPr>
        <p:spPr>
          <a:xfrm flipH="1">
            <a:off x="1480841" y="1550630"/>
            <a:ext cx="1929897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73"/>
          <p:cNvCxnSpPr/>
          <p:nvPr/>
        </p:nvCxnSpPr>
        <p:spPr>
          <a:xfrm>
            <a:off x="2656010" y="2353824"/>
            <a:ext cx="0" cy="1179216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76"/>
          <p:cNvCxnSpPr>
            <a:stCxn id="48" idx="2"/>
          </p:cNvCxnSpPr>
          <p:nvPr/>
        </p:nvCxnSpPr>
        <p:spPr>
          <a:xfrm flipH="1">
            <a:off x="2656014" y="2357973"/>
            <a:ext cx="545207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85"/>
          <p:cNvCxnSpPr/>
          <p:nvPr/>
        </p:nvCxnSpPr>
        <p:spPr>
          <a:xfrm>
            <a:off x="3992576" y="2664994"/>
            <a:ext cx="0" cy="859195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86"/>
          <p:cNvCxnSpPr>
            <a:stCxn id="49" idx="2"/>
          </p:cNvCxnSpPr>
          <p:nvPr/>
        </p:nvCxnSpPr>
        <p:spPr>
          <a:xfrm flipH="1">
            <a:off x="3991454" y="2664990"/>
            <a:ext cx="54885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96"/>
          <p:cNvCxnSpPr/>
          <p:nvPr/>
        </p:nvCxnSpPr>
        <p:spPr>
          <a:xfrm>
            <a:off x="5374816" y="2394259"/>
            <a:ext cx="0" cy="1129931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7"/>
          <p:cNvCxnSpPr/>
          <p:nvPr/>
        </p:nvCxnSpPr>
        <p:spPr>
          <a:xfrm>
            <a:off x="5026912" y="2394255"/>
            <a:ext cx="347906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4"/>
          <p:cNvCxnSpPr/>
          <p:nvPr/>
        </p:nvCxnSpPr>
        <p:spPr>
          <a:xfrm>
            <a:off x="6674779" y="1927545"/>
            <a:ext cx="0" cy="1596640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05"/>
          <p:cNvCxnSpPr>
            <a:endCxn id="51" idx="6"/>
          </p:cNvCxnSpPr>
          <p:nvPr/>
        </p:nvCxnSpPr>
        <p:spPr>
          <a:xfrm flipH="1">
            <a:off x="5581824" y="1927545"/>
            <a:ext cx="109295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08"/>
          <p:cNvCxnSpPr/>
          <p:nvPr/>
        </p:nvCxnSpPr>
        <p:spPr>
          <a:xfrm>
            <a:off x="7811062" y="2610090"/>
            <a:ext cx="0" cy="914099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09"/>
          <p:cNvCxnSpPr>
            <a:endCxn id="52" idx="6"/>
          </p:cNvCxnSpPr>
          <p:nvPr/>
        </p:nvCxnSpPr>
        <p:spPr>
          <a:xfrm flipH="1">
            <a:off x="5973388" y="2605202"/>
            <a:ext cx="183767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159"/>
          <p:cNvSpPr txBox="1"/>
          <p:nvPr/>
        </p:nvSpPr>
        <p:spPr>
          <a:xfrm>
            <a:off x="1099744" y="4385781"/>
            <a:ext cx="84830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r-TR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NOTE HERE</a:t>
            </a:r>
            <a:endParaRPr lang="id-ID" sz="10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66" name="TextBox 159"/>
          <p:cNvSpPr txBox="1"/>
          <p:nvPr/>
        </p:nvSpPr>
        <p:spPr>
          <a:xfrm>
            <a:off x="2280799" y="4385781"/>
            <a:ext cx="84830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r-TR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NOTE HERE</a:t>
            </a:r>
            <a:endParaRPr lang="id-ID" sz="10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67" name="TextBox 159"/>
          <p:cNvSpPr txBox="1"/>
          <p:nvPr/>
        </p:nvSpPr>
        <p:spPr>
          <a:xfrm>
            <a:off x="3614719" y="4385781"/>
            <a:ext cx="84830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r-TR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NOTE HERE</a:t>
            </a:r>
            <a:endParaRPr lang="id-ID" sz="10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68" name="TextBox 159"/>
          <p:cNvSpPr txBox="1"/>
          <p:nvPr/>
        </p:nvSpPr>
        <p:spPr>
          <a:xfrm>
            <a:off x="4930330" y="4385781"/>
            <a:ext cx="84830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r-TR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NOTE HERE</a:t>
            </a:r>
            <a:endParaRPr lang="id-ID" sz="10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69" name="TextBox 159"/>
          <p:cNvSpPr txBox="1"/>
          <p:nvPr/>
        </p:nvSpPr>
        <p:spPr>
          <a:xfrm>
            <a:off x="6230293" y="4385781"/>
            <a:ext cx="84830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r-TR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NOTE HERE</a:t>
            </a:r>
            <a:endParaRPr lang="id-ID" sz="10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70" name="TextBox 159"/>
          <p:cNvSpPr txBox="1"/>
          <p:nvPr/>
        </p:nvSpPr>
        <p:spPr>
          <a:xfrm>
            <a:off x="7378668" y="4385781"/>
            <a:ext cx="84830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r-TR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NOTE HERE</a:t>
            </a:r>
            <a:endParaRPr lang="id-ID" sz="10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72" name="矩形 3"/>
          <p:cNvSpPr>
            <a:spLocks noChangeArrowheads="1"/>
          </p:cNvSpPr>
          <p:nvPr/>
        </p:nvSpPr>
        <p:spPr bwMode="auto">
          <a:xfrm>
            <a:off x="1049480" y="386573"/>
            <a:ext cx="310094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tr-TR" altLang="zh-CN" sz="2174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TITLE </a:t>
            </a:r>
            <a:r>
              <a:rPr lang="tr-TR" altLang="zh-CN" sz="2174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HERE</a:t>
            </a:r>
            <a:endParaRPr lang="zh-CN" altLang="en-US" sz="2174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25234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4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50"/>
                            </p:stCondLst>
                            <p:childTnLst>
                              <p:par>
                                <p:cTn id="33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00"/>
                            </p:stCondLst>
                            <p:childTnLst>
                              <p:par>
                                <p:cTn id="3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1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85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4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4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850"/>
                            </p:stCondLst>
                            <p:childTnLst>
                              <p:par>
                                <p:cTn id="5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3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3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200"/>
                            </p:stCondLst>
                            <p:childTnLst>
                              <p:par>
                                <p:cTn id="6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1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35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1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3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3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85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4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250"/>
                            </p:stCondLst>
                            <p:childTnLst>
                              <p:par>
                                <p:cTn id="81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3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3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6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750"/>
                            </p:stCondLst>
                            <p:childTnLst>
                              <p:par>
                                <p:cTn id="9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2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95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3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3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4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70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3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3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050"/>
                            </p:stCondLst>
                            <p:childTnLst>
                              <p:par>
                                <p:cTn id="1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3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755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3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3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7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4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8300"/>
                            </p:stCondLst>
                            <p:childTnLst>
                              <p:par>
                                <p:cTn id="12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3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3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8650"/>
                            </p:stCondLst>
                            <p:childTnLst>
                              <p:par>
                                <p:cTn id="1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3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9000"/>
                            </p:stCondLst>
                            <p:childTnLst>
                              <p:par>
                                <p:cTn id="1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9250"/>
                            </p:stCondLst>
                            <p:childTnLst>
                              <p:par>
                                <p:cTn id="1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3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3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9600"/>
                            </p:stCondLst>
                            <p:childTnLst>
                              <p:par>
                                <p:cTn id="1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4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5" grpId="0">
        <p:bldAsOne/>
      </p:bldGraphic>
      <p:bldP spid="36" grpId="0"/>
      <p:bldGraphic spid="37" grpId="0">
        <p:bldAsOne/>
      </p:bldGraphic>
      <p:bldP spid="38" grpId="0"/>
      <p:bldGraphic spid="39" grpId="0">
        <p:bldAsOne/>
      </p:bldGraphic>
      <p:bldP spid="40" grpId="0"/>
      <p:bldGraphic spid="41" grpId="0">
        <p:bldAsOne/>
      </p:bldGraphic>
      <p:bldP spid="42" grpId="0"/>
      <p:bldGraphic spid="43" grpId="0">
        <p:bldAsOne/>
      </p:bldGraphic>
      <p:bldP spid="44" grpId="0"/>
      <p:bldGraphic spid="45" grpId="0">
        <p:bldAsOne/>
      </p:bldGraphic>
      <p:bldP spid="46" grpId="0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65" grpId="0"/>
      <p:bldP spid="66" grpId="0"/>
      <p:bldP spid="67" grpId="0"/>
      <p:bldP spid="68" grpId="0"/>
      <p:bldP spid="69" grpId="0"/>
      <p:bldP spid="70" grpId="0"/>
      <p:bldP spid="7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saturation sat="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679" y="1388596"/>
            <a:ext cx="7157132" cy="320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4303599" y="3281701"/>
            <a:ext cx="211522" cy="331757"/>
            <a:chOff x="1397666" y="1419622"/>
            <a:chExt cx="474034" cy="743490"/>
          </a:xfrm>
          <a:solidFill>
            <a:srgbClr val="00A39A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grpSp>
          <p:nvGrpSpPr>
            <p:cNvPr id="4" name="组合 3"/>
            <p:cNvGrpSpPr/>
            <p:nvPr/>
          </p:nvGrpSpPr>
          <p:grpSpPr>
            <a:xfrm>
              <a:off x="1397666" y="1419622"/>
              <a:ext cx="474034" cy="743490"/>
              <a:chOff x="1397666" y="1419622"/>
              <a:chExt cx="474034" cy="743490"/>
            </a:xfrm>
            <a:grpFill/>
          </p:grpSpPr>
          <p:sp>
            <p:nvSpPr>
              <p:cNvPr id="6" name="同心圆 5"/>
              <p:cNvSpPr/>
              <p:nvPr/>
            </p:nvSpPr>
            <p:spPr>
              <a:xfrm>
                <a:off x="1397666" y="1419622"/>
                <a:ext cx="474034" cy="474034"/>
              </a:xfrm>
              <a:prstGeom prst="don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6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7" name="等腰三角形 6"/>
              <p:cNvSpPr/>
              <p:nvPr/>
            </p:nvSpPr>
            <p:spPr>
              <a:xfrm rot="10800000">
                <a:off x="1425882" y="1771198"/>
                <a:ext cx="417601" cy="3919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6">
                  <a:latin typeface="+mj-lt"/>
                </a:endParaRPr>
              </a:p>
            </p:txBody>
          </p:sp>
        </p:grpSp>
        <p:sp>
          <p:nvSpPr>
            <p:cNvPr id="5" name="椭圆 4"/>
            <p:cNvSpPr/>
            <p:nvPr/>
          </p:nvSpPr>
          <p:spPr>
            <a:xfrm>
              <a:off x="1562675" y="1584631"/>
              <a:ext cx="144016" cy="144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6">
                <a:latin typeface="+mj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 flipV="1">
            <a:off x="3982872" y="2122203"/>
            <a:ext cx="852976" cy="985498"/>
            <a:chOff x="1282655" y="3043919"/>
            <a:chExt cx="1037898" cy="1314301"/>
          </a:xfrm>
          <a:solidFill>
            <a:srgbClr val="00A39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矩形 8"/>
            <p:cNvSpPr/>
            <p:nvPr/>
          </p:nvSpPr>
          <p:spPr>
            <a:xfrm>
              <a:off x="1282655" y="3149326"/>
              <a:ext cx="1037898" cy="12088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6">
                <a:latin typeface="+mj-lt"/>
              </a:endParaRPr>
            </a:p>
          </p:txBody>
        </p:sp>
        <p:sp>
          <p:nvSpPr>
            <p:cNvPr id="10" name="直角三角形 9"/>
            <p:cNvSpPr/>
            <p:nvPr/>
          </p:nvSpPr>
          <p:spPr>
            <a:xfrm rot="8161794">
              <a:off x="1684377" y="3043919"/>
              <a:ext cx="234455" cy="234455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6">
                <a:latin typeface="+mj-lt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3961158" y="2186137"/>
            <a:ext cx="896416" cy="253893"/>
          </a:xfrm>
          <a:prstGeom prst="rect">
            <a:avLst/>
          </a:prstGeom>
        </p:spPr>
        <p:txBody>
          <a:bodyPr wrap="none" lIns="68557" tIns="34279" rIns="68557" bIns="34279">
            <a:spAutoFit/>
          </a:bodyPr>
          <a:lstStyle/>
          <a:p>
            <a:pPr algn="ctr"/>
            <a:r>
              <a:rPr lang="tr-TR" altLang="zh-CN" sz="1200" dirty="0">
                <a:solidFill>
                  <a:schemeClr val="bg1">
                    <a:lumMod val="95000"/>
                  </a:schemeClr>
                </a:solidFill>
                <a:latin typeface="+mj-lt"/>
                <a:ea typeface="微软雅黑" pitchFamily="34" charset="-122"/>
              </a:rPr>
              <a:t>NOTE HERE</a:t>
            </a:r>
            <a:endParaRPr lang="en-US" altLang="zh-CN" sz="1200" dirty="0">
              <a:solidFill>
                <a:schemeClr val="bg1">
                  <a:lumMod val="95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12" name="矩形 47"/>
          <p:cNvSpPr>
            <a:spLocks noChangeArrowheads="1"/>
          </p:cNvSpPr>
          <p:nvPr/>
        </p:nvSpPr>
        <p:spPr bwMode="auto">
          <a:xfrm>
            <a:off x="3992397" y="2426913"/>
            <a:ext cx="843450" cy="567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7" tIns="34279" rIns="68557" bIns="34279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900" dirty="0">
                <a:solidFill>
                  <a:schemeClr val="bg1"/>
                </a:solidFill>
                <a:latin typeface="+mj-lt"/>
                <a:ea typeface="微软雅黑" pitchFamily="34" charset="-122"/>
                <a:sym typeface="微软雅黑" pitchFamily="34" charset="-122"/>
              </a:rPr>
              <a:t>Go ahead and replace it with your</a:t>
            </a:r>
            <a:endParaRPr lang="zh-CN" altLang="en-US" sz="900" dirty="0">
              <a:solidFill>
                <a:schemeClr val="bg1"/>
              </a:solidFill>
              <a:latin typeface="+mj-lt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892917" y="3458285"/>
            <a:ext cx="211522" cy="331757"/>
            <a:chOff x="1397666" y="1419622"/>
            <a:chExt cx="474034" cy="743490"/>
          </a:xfrm>
          <a:solidFill>
            <a:srgbClr val="00A39A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grpSp>
          <p:nvGrpSpPr>
            <p:cNvPr id="14" name="组合 13"/>
            <p:cNvGrpSpPr/>
            <p:nvPr/>
          </p:nvGrpSpPr>
          <p:grpSpPr>
            <a:xfrm>
              <a:off x="1397666" y="1419622"/>
              <a:ext cx="474034" cy="743490"/>
              <a:chOff x="1397666" y="1419622"/>
              <a:chExt cx="474034" cy="743490"/>
            </a:xfrm>
            <a:grpFill/>
          </p:grpSpPr>
          <p:sp>
            <p:nvSpPr>
              <p:cNvPr id="16" name="同心圆 15"/>
              <p:cNvSpPr/>
              <p:nvPr/>
            </p:nvSpPr>
            <p:spPr>
              <a:xfrm>
                <a:off x="1397666" y="1419622"/>
                <a:ext cx="474034" cy="474034"/>
              </a:xfrm>
              <a:prstGeom prst="don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6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10800000">
                <a:off x="1425882" y="1771198"/>
                <a:ext cx="417601" cy="3919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6">
                  <a:latin typeface="+mj-lt"/>
                </a:endParaRPr>
              </a:p>
            </p:txBody>
          </p:sp>
        </p:grpSp>
        <p:sp>
          <p:nvSpPr>
            <p:cNvPr id="15" name="椭圆 14"/>
            <p:cNvSpPr/>
            <p:nvPr/>
          </p:nvSpPr>
          <p:spPr>
            <a:xfrm>
              <a:off x="1562675" y="1584631"/>
              <a:ext cx="144016" cy="144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6">
                <a:latin typeface="+mj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 flipV="1">
            <a:off x="6561957" y="2295564"/>
            <a:ext cx="852976" cy="985498"/>
            <a:chOff x="1282655" y="3043919"/>
            <a:chExt cx="1037898" cy="1314301"/>
          </a:xfrm>
          <a:solidFill>
            <a:srgbClr val="00A39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9" name="矩形 18"/>
            <p:cNvSpPr/>
            <p:nvPr/>
          </p:nvSpPr>
          <p:spPr>
            <a:xfrm>
              <a:off x="1282655" y="3149326"/>
              <a:ext cx="1037898" cy="12088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6">
                <a:latin typeface="+mj-lt"/>
              </a:endParaRPr>
            </a:p>
          </p:txBody>
        </p:sp>
        <p:sp>
          <p:nvSpPr>
            <p:cNvPr id="20" name="直角三角形 19"/>
            <p:cNvSpPr/>
            <p:nvPr/>
          </p:nvSpPr>
          <p:spPr>
            <a:xfrm rot="8161794">
              <a:off x="1684377" y="3043919"/>
              <a:ext cx="234455" cy="234455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6">
                <a:latin typeface="+mj-lt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6540243" y="2359500"/>
            <a:ext cx="896416" cy="253893"/>
          </a:xfrm>
          <a:prstGeom prst="rect">
            <a:avLst/>
          </a:prstGeom>
        </p:spPr>
        <p:txBody>
          <a:bodyPr wrap="none" lIns="68557" tIns="34279" rIns="68557" bIns="34279">
            <a:spAutoFit/>
          </a:bodyPr>
          <a:lstStyle/>
          <a:p>
            <a:pPr algn="ctr"/>
            <a:r>
              <a:rPr lang="tr-TR" altLang="zh-CN" sz="1200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NOTE HERE</a:t>
            </a:r>
            <a:endParaRPr lang="en-US" altLang="zh-CN" sz="1200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22" name="矩形 47"/>
          <p:cNvSpPr>
            <a:spLocks noChangeArrowheads="1"/>
          </p:cNvSpPr>
          <p:nvPr/>
        </p:nvSpPr>
        <p:spPr bwMode="auto">
          <a:xfrm>
            <a:off x="6571481" y="2600274"/>
            <a:ext cx="843450" cy="567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7" tIns="34279" rIns="68557" bIns="34279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900" dirty="0">
                <a:solidFill>
                  <a:schemeClr val="bg1"/>
                </a:solidFill>
                <a:latin typeface="+mj-lt"/>
                <a:ea typeface="微软雅黑" pitchFamily="34" charset="-122"/>
                <a:sym typeface="微软雅黑" pitchFamily="34" charset="-122"/>
              </a:rPr>
              <a:t>Go ahead and replace it with </a:t>
            </a:r>
            <a:r>
              <a:rPr lang="en-US" altLang="zh-CN" sz="900" dirty="0" smtClean="0">
                <a:solidFill>
                  <a:schemeClr val="bg1"/>
                </a:solidFill>
                <a:latin typeface="+mj-lt"/>
                <a:ea typeface="微软雅黑" pitchFamily="34" charset="-122"/>
                <a:sym typeface="微软雅黑" pitchFamily="34" charset="-122"/>
              </a:rPr>
              <a:t>your</a:t>
            </a:r>
            <a:endParaRPr lang="zh-CN" altLang="en-US" sz="900" dirty="0">
              <a:solidFill>
                <a:schemeClr val="bg1"/>
              </a:solidFill>
              <a:latin typeface="+mj-lt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315568" y="2930022"/>
            <a:ext cx="211522" cy="331757"/>
            <a:chOff x="1397666" y="1419622"/>
            <a:chExt cx="474034" cy="743490"/>
          </a:xfrm>
          <a:solidFill>
            <a:srgbClr val="00A39A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grpSp>
          <p:nvGrpSpPr>
            <p:cNvPr id="24" name="组合 23"/>
            <p:cNvGrpSpPr/>
            <p:nvPr/>
          </p:nvGrpSpPr>
          <p:grpSpPr>
            <a:xfrm>
              <a:off x="1397666" y="1419622"/>
              <a:ext cx="474034" cy="743490"/>
              <a:chOff x="1397666" y="1419622"/>
              <a:chExt cx="474034" cy="743490"/>
            </a:xfrm>
            <a:grpFill/>
          </p:grpSpPr>
          <p:sp>
            <p:nvSpPr>
              <p:cNvPr id="26" name="同心圆 25"/>
              <p:cNvSpPr/>
              <p:nvPr/>
            </p:nvSpPr>
            <p:spPr>
              <a:xfrm>
                <a:off x="1397666" y="1419622"/>
                <a:ext cx="474034" cy="474034"/>
              </a:xfrm>
              <a:prstGeom prst="don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6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27" name="等腰三角形 26"/>
              <p:cNvSpPr/>
              <p:nvPr/>
            </p:nvSpPr>
            <p:spPr>
              <a:xfrm rot="10800000">
                <a:off x="1425882" y="1771198"/>
                <a:ext cx="417601" cy="3919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6">
                  <a:latin typeface="+mj-lt"/>
                </a:endParaRPr>
              </a:p>
            </p:txBody>
          </p:sp>
        </p:grpSp>
        <p:sp>
          <p:nvSpPr>
            <p:cNvPr id="25" name="椭圆 24"/>
            <p:cNvSpPr/>
            <p:nvPr/>
          </p:nvSpPr>
          <p:spPr>
            <a:xfrm>
              <a:off x="1562675" y="1584631"/>
              <a:ext cx="144016" cy="144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6">
                <a:latin typeface="+mj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 flipV="1">
            <a:off x="1994838" y="1770522"/>
            <a:ext cx="852976" cy="985498"/>
            <a:chOff x="1282655" y="3043919"/>
            <a:chExt cx="1037898" cy="1314301"/>
          </a:xfrm>
          <a:solidFill>
            <a:srgbClr val="00A39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9" name="矩形 28"/>
            <p:cNvSpPr/>
            <p:nvPr/>
          </p:nvSpPr>
          <p:spPr>
            <a:xfrm>
              <a:off x="1282655" y="3149326"/>
              <a:ext cx="1037898" cy="12088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6">
                <a:latin typeface="+mj-lt"/>
              </a:endParaRPr>
            </a:p>
          </p:txBody>
        </p:sp>
        <p:sp>
          <p:nvSpPr>
            <p:cNvPr id="30" name="直角三角形 29"/>
            <p:cNvSpPr/>
            <p:nvPr/>
          </p:nvSpPr>
          <p:spPr>
            <a:xfrm rot="8161794">
              <a:off x="1684377" y="3043919"/>
              <a:ext cx="234455" cy="234455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6">
                <a:latin typeface="+mj-lt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1973123" y="1834457"/>
            <a:ext cx="896416" cy="253893"/>
          </a:xfrm>
          <a:prstGeom prst="rect">
            <a:avLst/>
          </a:prstGeom>
        </p:spPr>
        <p:txBody>
          <a:bodyPr wrap="none" lIns="68557" tIns="34279" rIns="68557" bIns="34279">
            <a:spAutoFit/>
          </a:bodyPr>
          <a:lstStyle/>
          <a:p>
            <a:pPr algn="ctr"/>
            <a:r>
              <a:rPr lang="tr-TR" altLang="zh-CN" sz="1200" dirty="0">
                <a:solidFill>
                  <a:schemeClr val="bg1">
                    <a:lumMod val="95000"/>
                  </a:schemeClr>
                </a:solidFill>
                <a:latin typeface="+mj-lt"/>
                <a:ea typeface="微软雅黑" pitchFamily="34" charset="-122"/>
              </a:rPr>
              <a:t>NOTE HERE</a:t>
            </a:r>
            <a:endParaRPr lang="en-US" altLang="zh-CN" sz="1200" dirty="0">
              <a:solidFill>
                <a:schemeClr val="bg1">
                  <a:lumMod val="95000"/>
                </a:schemeClr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32" name="矩形 47"/>
          <p:cNvSpPr>
            <a:spLocks noChangeArrowheads="1"/>
          </p:cNvSpPr>
          <p:nvPr/>
        </p:nvSpPr>
        <p:spPr bwMode="auto">
          <a:xfrm>
            <a:off x="2004362" y="2075232"/>
            <a:ext cx="843450" cy="567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7" tIns="34279" rIns="68557" bIns="34279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900" dirty="0">
                <a:solidFill>
                  <a:schemeClr val="bg1"/>
                </a:solidFill>
                <a:latin typeface="+mj-lt"/>
                <a:ea typeface="微软雅黑" pitchFamily="34" charset="-122"/>
                <a:sym typeface="微软雅黑" pitchFamily="34" charset="-122"/>
              </a:rPr>
              <a:t>Go ahead and replace it with your</a:t>
            </a:r>
            <a:endParaRPr lang="zh-CN" altLang="en-US" sz="900" dirty="0">
              <a:solidFill>
                <a:schemeClr val="bg1"/>
              </a:solidFill>
              <a:latin typeface="+mj-lt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645283" y="2395024"/>
            <a:ext cx="211522" cy="331757"/>
            <a:chOff x="1397666" y="1419622"/>
            <a:chExt cx="474034" cy="743490"/>
          </a:xfrm>
          <a:solidFill>
            <a:srgbClr val="00A39A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grpSp>
          <p:nvGrpSpPr>
            <p:cNvPr id="34" name="组合 33"/>
            <p:cNvGrpSpPr/>
            <p:nvPr/>
          </p:nvGrpSpPr>
          <p:grpSpPr>
            <a:xfrm>
              <a:off x="1397666" y="1419622"/>
              <a:ext cx="474034" cy="743490"/>
              <a:chOff x="1397666" y="1419622"/>
              <a:chExt cx="474034" cy="743490"/>
            </a:xfrm>
            <a:grpFill/>
          </p:grpSpPr>
          <p:sp>
            <p:nvSpPr>
              <p:cNvPr id="36" name="同心圆 35"/>
              <p:cNvSpPr/>
              <p:nvPr/>
            </p:nvSpPr>
            <p:spPr>
              <a:xfrm>
                <a:off x="1397666" y="1419622"/>
                <a:ext cx="474034" cy="474034"/>
              </a:xfrm>
              <a:prstGeom prst="donu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6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37" name="等腰三角形 36"/>
              <p:cNvSpPr/>
              <p:nvPr/>
            </p:nvSpPr>
            <p:spPr>
              <a:xfrm rot="10800000">
                <a:off x="1425882" y="1771198"/>
                <a:ext cx="417601" cy="39191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6">
                  <a:latin typeface="+mj-lt"/>
                </a:endParaRPr>
              </a:p>
            </p:txBody>
          </p:sp>
        </p:grpSp>
        <p:sp>
          <p:nvSpPr>
            <p:cNvPr id="35" name="椭圆 34"/>
            <p:cNvSpPr/>
            <p:nvPr/>
          </p:nvSpPr>
          <p:spPr>
            <a:xfrm>
              <a:off x="1562675" y="1584631"/>
              <a:ext cx="144016" cy="144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6">
                <a:latin typeface="+mj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 flipV="1">
            <a:off x="5324556" y="1235526"/>
            <a:ext cx="852976" cy="985498"/>
            <a:chOff x="1282655" y="3043919"/>
            <a:chExt cx="1037898" cy="1314301"/>
          </a:xfrm>
          <a:solidFill>
            <a:srgbClr val="00A39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矩形 38"/>
            <p:cNvSpPr/>
            <p:nvPr/>
          </p:nvSpPr>
          <p:spPr>
            <a:xfrm>
              <a:off x="1282655" y="3149326"/>
              <a:ext cx="1037898" cy="12088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6">
                <a:latin typeface="+mj-lt"/>
              </a:endParaRPr>
            </a:p>
          </p:txBody>
        </p:sp>
        <p:sp>
          <p:nvSpPr>
            <p:cNvPr id="40" name="直角三角形 39"/>
            <p:cNvSpPr/>
            <p:nvPr/>
          </p:nvSpPr>
          <p:spPr>
            <a:xfrm rot="8161794">
              <a:off x="1684377" y="3043919"/>
              <a:ext cx="234455" cy="234455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6">
                <a:latin typeface="+mj-lt"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5302841" y="1299460"/>
            <a:ext cx="896416" cy="253893"/>
          </a:xfrm>
          <a:prstGeom prst="rect">
            <a:avLst/>
          </a:prstGeom>
        </p:spPr>
        <p:txBody>
          <a:bodyPr wrap="none" lIns="68557" tIns="34279" rIns="68557" bIns="34279">
            <a:spAutoFit/>
          </a:bodyPr>
          <a:lstStyle/>
          <a:p>
            <a:pPr algn="ctr"/>
            <a:r>
              <a:rPr lang="tr-TR" altLang="zh-CN" sz="1200" dirty="0">
                <a:solidFill>
                  <a:schemeClr val="bg1"/>
                </a:solidFill>
                <a:latin typeface="+mj-lt"/>
                <a:ea typeface="微软雅黑" pitchFamily="34" charset="-122"/>
              </a:rPr>
              <a:t>NOTE HERE</a:t>
            </a:r>
            <a:endParaRPr lang="en-US" altLang="zh-CN" sz="1200" dirty="0">
              <a:solidFill>
                <a:schemeClr val="bg1"/>
              </a:solidFill>
              <a:latin typeface="+mj-lt"/>
              <a:ea typeface="微软雅黑" pitchFamily="34" charset="-122"/>
            </a:endParaRPr>
          </a:p>
        </p:txBody>
      </p:sp>
      <p:sp>
        <p:nvSpPr>
          <p:cNvPr id="42" name="矩形 47"/>
          <p:cNvSpPr>
            <a:spLocks noChangeArrowheads="1"/>
          </p:cNvSpPr>
          <p:nvPr/>
        </p:nvSpPr>
        <p:spPr bwMode="auto">
          <a:xfrm>
            <a:off x="5334080" y="1540233"/>
            <a:ext cx="843450" cy="567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7" tIns="34279" rIns="68557" bIns="34279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900" dirty="0">
                <a:solidFill>
                  <a:schemeClr val="bg1"/>
                </a:solidFill>
                <a:latin typeface="+mj-lt"/>
                <a:ea typeface="微软雅黑" pitchFamily="34" charset="-122"/>
                <a:sym typeface="微软雅黑" pitchFamily="34" charset="-122"/>
              </a:rPr>
              <a:t>Go ahead and replace it with your</a:t>
            </a:r>
            <a:endParaRPr lang="zh-CN" altLang="en-US" sz="900" dirty="0">
              <a:solidFill>
                <a:schemeClr val="bg1"/>
              </a:solidFill>
              <a:latin typeface="+mj-lt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4" name="矩形 3"/>
          <p:cNvSpPr>
            <a:spLocks noChangeArrowheads="1"/>
          </p:cNvSpPr>
          <p:nvPr/>
        </p:nvSpPr>
        <p:spPr bwMode="auto">
          <a:xfrm>
            <a:off x="1049480" y="386573"/>
            <a:ext cx="3100949" cy="40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tr-TR" altLang="zh-CN" sz="2174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TITLE </a:t>
            </a:r>
            <a:r>
              <a:rPr lang="tr-TR" altLang="zh-CN" sz="2174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HERE</a:t>
            </a:r>
            <a:endParaRPr lang="zh-CN" altLang="en-US" sz="2174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2146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250"/>
                            </p:stCondLst>
                            <p:childTnLst>
                              <p:par>
                                <p:cTn id="7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0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1" grpId="0"/>
      <p:bldP spid="22" grpId="0"/>
      <p:bldP spid="31" grpId="0"/>
      <p:bldP spid="32" grpId="0"/>
      <p:bldP spid="41" grpId="0"/>
      <p:bldP spid="42" grpId="0"/>
      <p:bldP spid="4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6316dd16ada17ed8878866631ea93719177d0"/>
</p:tagLst>
</file>

<file path=ppt/theme/theme1.xml><?xml version="1.0" encoding="utf-8"?>
<a:theme xmlns:a="http://schemas.openxmlformats.org/drawingml/2006/main" name="Honestly Communication Google Slides，Freepptbackgrounds.net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</TotalTime>
  <Words>1454</Words>
  <Application>Microsoft Office PowerPoint</Application>
  <PresentationFormat>Ekran Gösterisi (16:9)</PresentationFormat>
  <Paragraphs>242</Paragraphs>
  <Slides>26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13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26</vt:i4>
      </vt:variant>
    </vt:vector>
  </HeadingPairs>
  <TitlesOfParts>
    <vt:vector size="40" baseType="lpstr">
      <vt:lpstr>Arial Unicode MS</vt:lpstr>
      <vt:lpstr>微软雅黑</vt:lpstr>
      <vt:lpstr>微软雅黑</vt:lpstr>
      <vt:lpstr>宋体</vt:lpstr>
      <vt:lpstr>Arial</vt:lpstr>
      <vt:lpstr>Arial Black</vt:lpstr>
      <vt:lpstr>Calibri</vt:lpstr>
      <vt:lpstr>Franklin Gothic Book</vt:lpstr>
      <vt:lpstr>Franklin Gothic Medium</vt:lpstr>
      <vt:lpstr>隶书</vt:lpstr>
      <vt:lpstr>Open Sans</vt:lpstr>
      <vt:lpstr>华文楷体</vt:lpstr>
      <vt:lpstr>Wingdings</vt:lpstr>
      <vt:lpstr>Honestly Communication Google Slides，Freepptbackgrounds.net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Freepptbackgrounds.net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Honestly Communication Google Slides</dc:title>
  <dc:subject>Powerpoint Template</dc:subject>
  <dc:creator>Freepptbackgrounds.net</dc:creator>
  <cp:keywords>Honestly Communication Google Slides</cp:keywords>
  <dc:description>Honestly Communication Google Slides_x000d_
www.freepptbackgrounds.net</dc:description>
  <cp:lastModifiedBy>oğuzhan karakaya</cp:lastModifiedBy>
  <cp:revision>13</cp:revision>
  <dcterms:created xsi:type="dcterms:W3CDTF">2017-03-27T14:14:29Z</dcterms:created>
  <dcterms:modified xsi:type="dcterms:W3CDTF">2020-05-20T17:56:47Z</dcterms:modified>
</cp:coreProperties>
</file>